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6" r:id="rId3"/>
    <p:sldId id="275" r:id="rId4"/>
    <p:sldId id="283" r:id="rId5"/>
    <p:sldId id="284" r:id="rId6"/>
    <p:sldId id="277" r:id="rId7"/>
    <p:sldId id="256" r:id="rId8"/>
    <p:sldId id="265" r:id="rId9"/>
    <p:sldId id="257" r:id="rId10"/>
    <p:sldId id="258" r:id="rId11"/>
    <p:sldId id="266" r:id="rId12"/>
    <p:sldId id="268" r:id="rId13"/>
    <p:sldId id="259" r:id="rId14"/>
    <p:sldId id="260" r:id="rId15"/>
    <p:sldId id="261" r:id="rId16"/>
    <p:sldId id="262" r:id="rId17"/>
    <p:sldId id="267" r:id="rId18"/>
    <p:sldId id="269" r:id="rId19"/>
    <p:sldId id="270" r:id="rId20"/>
    <p:sldId id="264" r:id="rId21"/>
    <p:sldId id="281" r:id="rId22"/>
    <p:sldId id="263" r:id="rId23"/>
    <p:sldId id="272" r:id="rId24"/>
    <p:sldId id="273" r:id="rId25"/>
    <p:sldId id="279" r:id="rId26"/>
    <p:sldId id="280"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D0CECE"/>
    <a:srgbClr val="7E0620"/>
    <a:srgbClr val="ADB9CA"/>
    <a:srgbClr val="FFF2CC"/>
    <a:srgbClr val="AFABAB"/>
    <a:srgbClr val="E2F0D9"/>
    <a:srgbClr val="487053"/>
    <a:srgbClr val="C5E0B4"/>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2236" autoAdjust="0"/>
  </p:normalViewPr>
  <p:slideViewPr>
    <p:cSldViewPr snapToGrid="0">
      <p:cViewPr varScale="1">
        <p:scale>
          <a:sx n="62" d="100"/>
          <a:sy n="62" d="100"/>
        </p:scale>
        <p:origin x="70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yan teja" userId="25e310900e9ff41a" providerId="LiveId" clId="{E6FCD561-2FF0-4AF1-A0BB-ADD03B4F52E4}"/>
    <pc:docChg chg="undo custSel modSld">
      <pc:chgData name="kalyan teja" userId="25e310900e9ff41a" providerId="LiveId" clId="{E6FCD561-2FF0-4AF1-A0BB-ADD03B4F52E4}" dt="2023-09-22T12:41:51.189" v="371"/>
      <pc:docMkLst>
        <pc:docMk/>
      </pc:docMkLst>
      <pc:sldChg chg="modAnim">
        <pc:chgData name="kalyan teja" userId="25e310900e9ff41a" providerId="LiveId" clId="{E6FCD561-2FF0-4AF1-A0BB-ADD03B4F52E4}" dt="2023-09-22T12:25:22.914" v="2"/>
        <pc:sldMkLst>
          <pc:docMk/>
          <pc:sldMk cId="2662406635" sldId="268"/>
        </pc:sldMkLst>
      </pc:sldChg>
      <pc:sldChg chg="modAnim">
        <pc:chgData name="kalyan teja" userId="25e310900e9ff41a" providerId="LiveId" clId="{E6FCD561-2FF0-4AF1-A0BB-ADD03B4F52E4}" dt="2023-09-22T12:26:44.264" v="4"/>
        <pc:sldMkLst>
          <pc:docMk/>
          <pc:sldMk cId="1707547363" sldId="269"/>
        </pc:sldMkLst>
      </pc:sldChg>
      <pc:sldChg chg="modSp mod">
        <pc:chgData name="kalyan teja" userId="25e310900e9ff41a" providerId="LiveId" clId="{E6FCD561-2FF0-4AF1-A0BB-ADD03B4F52E4}" dt="2023-09-22T12:28:49.385" v="88" actId="1036"/>
        <pc:sldMkLst>
          <pc:docMk/>
          <pc:sldMk cId="3781112628" sldId="273"/>
        </pc:sldMkLst>
        <pc:spChg chg="mod">
          <ac:chgData name="kalyan teja" userId="25e310900e9ff41a" providerId="LiveId" clId="{E6FCD561-2FF0-4AF1-A0BB-ADD03B4F52E4}" dt="2023-09-22T12:28:49.385" v="88" actId="1036"/>
          <ac:spMkLst>
            <pc:docMk/>
            <pc:sldMk cId="3781112628" sldId="273"/>
            <ac:spMk id="9" creationId="{10D355C0-3B6C-ECE0-0BE4-6FCA8E5D4BEE}"/>
          </ac:spMkLst>
        </pc:spChg>
      </pc:sldChg>
      <pc:sldChg chg="addSp modSp mod modAnim">
        <pc:chgData name="kalyan teja" userId="25e310900e9ff41a" providerId="LiveId" clId="{E6FCD561-2FF0-4AF1-A0BB-ADD03B4F52E4}" dt="2023-09-22T12:41:51.189" v="371"/>
        <pc:sldMkLst>
          <pc:docMk/>
          <pc:sldMk cId="3666002728" sldId="275"/>
        </pc:sldMkLst>
        <pc:spChg chg="mod">
          <ac:chgData name="kalyan teja" userId="25e310900e9ff41a" providerId="LiveId" clId="{E6FCD561-2FF0-4AF1-A0BB-ADD03B4F52E4}" dt="2023-09-22T12:34:42.685" v="348" actId="255"/>
          <ac:spMkLst>
            <pc:docMk/>
            <pc:sldMk cId="3666002728" sldId="275"/>
            <ac:spMk id="4" creationId="{55946446-0755-156A-B952-CEAD0CF0FB69}"/>
          </ac:spMkLst>
        </pc:spChg>
        <pc:spChg chg="add mod">
          <ac:chgData name="kalyan teja" userId="25e310900e9ff41a" providerId="LiveId" clId="{E6FCD561-2FF0-4AF1-A0BB-ADD03B4F52E4}" dt="2023-09-22T12:31:55.158" v="274" actId="571"/>
          <ac:spMkLst>
            <pc:docMk/>
            <pc:sldMk cId="3666002728" sldId="275"/>
            <ac:spMk id="5" creationId="{7CB050A2-D231-F9F9-854C-3364F46CE471}"/>
          </ac:spMkLst>
        </pc:spChg>
        <pc:spChg chg="mod">
          <ac:chgData name="kalyan teja" userId="25e310900e9ff41a" providerId="LiveId" clId="{E6FCD561-2FF0-4AF1-A0BB-ADD03B4F52E4}" dt="2023-09-22T12:34:14.172" v="345" actId="255"/>
          <ac:spMkLst>
            <pc:docMk/>
            <pc:sldMk cId="3666002728" sldId="275"/>
            <ac:spMk id="6" creationId="{86027685-CE10-62CD-2639-37C74E7E252A}"/>
          </ac:spMkLst>
        </pc:spChg>
        <pc:spChg chg="mod">
          <ac:chgData name="kalyan teja" userId="25e310900e9ff41a" providerId="LiveId" clId="{E6FCD561-2FF0-4AF1-A0BB-ADD03B4F52E4}" dt="2023-09-22T12:34:24.889" v="346" actId="255"/>
          <ac:spMkLst>
            <pc:docMk/>
            <pc:sldMk cId="3666002728" sldId="275"/>
            <ac:spMk id="7" creationId="{CA0869ED-9D8E-85A7-6080-EEDBA4BA57C2}"/>
          </ac:spMkLst>
        </pc:spChg>
        <pc:spChg chg="mod">
          <ac:chgData name="kalyan teja" userId="25e310900e9ff41a" providerId="LiveId" clId="{E6FCD561-2FF0-4AF1-A0BB-ADD03B4F52E4}" dt="2023-09-22T12:32:28.615" v="322" actId="14100"/>
          <ac:spMkLst>
            <pc:docMk/>
            <pc:sldMk cId="3666002728" sldId="275"/>
            <ac:spMk id="8" creationId="{2DF5DCE5-1C0D-3DC0-7348-EC35E60C4B35}"/>
          </ac:spMkLst>
        </pc:spChg>
        <pc:spChg chg="add mod">
          <ac:chgData name="kalyan teja" userId="25e310900e9ff41a" providerId="LiveId" clId="{E6FCD561-2FF0-4AF1-A0BB-ADD03B4F52E4}" dt="2023-09-22T12:31:55.158" v="274" actId="571"/>
          <ac:spMkLst>
            <pc:docMk/>
            <pc:sldMk cId="3666002728" sldId="275"/>
            <ac:spMk id="9" creationId="{16B71D99-BCAE-372A-80ED-079EE474B951}"/>
          </ac:spMkLst>
        </pc:spChg>
        <pc:picChg chg="mod">
          <ac:chgData name="kalyan teja" userId="25e310900e9ff41a" providerId="LiveId" clId="{E6FCD561-2FF0-4AF1-A0BB-ADD03B4F52E4}" dt="2023-09-22T12:31:37.248" v="243" actId="14100"/>
          <ac:picMkLst>
            <pc:docMk/>
            <pc:sldMk cId="3666002728" sldId="275"/>
            <ac:picMk id="5124" creationId="{F9CCFB78-C0F0-9B27-7271-0EEFD3F8330A}"/>
          </ac:picMkLst>
        </pc:picChg>
      </pc:sldChg>
      <pc:sldChg chg="modAnim">
        <pc:chgData name="kalyan teja" userId="25e310900e9ff41a" providerId="LiveId" clId="{E6FCD561-2FF0-4AF1-A0BB-ADD03B4F52E4}" dt="2023-09-22T12:27:26.052" v="7"/>
        <pc:sldMkLst>
          <pc:docMk/>
          <pc:sldMk cId="2917860999" sldId="282"/>
        </pc:sldMkLst>
      </pc:sldChg>
    </pc:docChg>
  </pc:docChgLst>
  <pc:docChgLst>
    <pc:chgData name="kalyan teja" userId="25e310900e9ff41a" providerId="LiveId" clId="{A9451210-0BDE-41A2-8C52-64C8154C179C}"/>
    <pc:docChg chg="undo custSel addSld delSld modSld sldOrd">
      <pc:chgData name="kalyan teja" userId="25e310900e9ff41a" providerId="LiveId" clId="{A9451210-0BDE-41A2-8C52-64C8154C179C}" dt="2023-09-23T12:33:09.350" v="6959" actId="1036"/>
      <pc:docMkLst>
        <pc:docMk/>
      </pc:docMkLst>
      <pc:sldChg chg="addSp delSp modSp new mod ord modTransition">
        <pc:chgData name="kalyan teja" userId="25e310900e9ff41a" providerId="LiveId" clId="{A9451210-0BDE-41A2-8C52-64C8154C179C}" dt="2023-09-21T12:23:42.522" v="6701"/>
        <pc:sldMkLst>
          <pc:docMk/>
          <pc:sldMk cId="4008628381" sldId="256"/>
        </pc:sldMkLst>
        <pc:spChg chg="del">
          <ac:chgData name="kalyan teja" userId="25e310900e9ff41a" providerId="LiveId" clId="{A9451210-0BDE-41A2-8C52-64C8154C179C}" dt="2023-08-13T07:57:35.045" v="13" actId="478"/>
          <ac:spMkLst>
            <pc:docMk/>
            <pc:sldMk cId="4008628381" sldId="256"/>
            <ac:spMk id="2" creationId="{F5C40003-AF18-F89F-A7E3-836096DE9903}"/>
          </ac:spMkLst>
        </pc:spChg>
        <pc:spChg chg="del">
          <ac:chgData name="kalyan teja" userId="25e310900e9ff41a" providerId="LiveId" clId="{A9451210-0BDE-41A2-8C52-64C8154C179C}" dt="2023-08-13T07:41:36.957" v="3" actId="478"/>
          <ac:spMkLst>
            <pc:docMk/>
            <pc:sldMk cId="4008628381" sldId="256"/>
            <ac:spMk id="3" creationId="{24723C71-F894-A37C-6595-DAA359FC9811}"/>
          </ac:spMkLst>
        </pc:spChg>
        <pc:spChg chg="mod">
          <ac:chgData name="kalyan teja" userId="25e310900e9ff41a" providerId="LiveId" clId="{A9451210-0BDE-41A2-8C52-64C8154C179C}" dt="2023-09-17T11:09:34.152" v="5890" actId="2711"/>
          <ac:spMkLst>
            <pc:docMk/>
            <pc:sldMk cId="4008628381" sldId="256"/>
            <ac:spMk id="19" creationId="{9426765F-C8F0-66DB-ADEA-AE38B57BBF2B}"/>
          </ac:spMkLst>
        </pc:spChg>
        <pc:spChg chg="mod">
          <ac:chgData name="kalyan teja" userId="25e310900e9ff41a" providerId="LiveId" clId="{A9451210-0BDE-41A2-8C52-64C8154C179C}" dt="2023-09-17T11:09:59.493" v="5934" actId="1038"/>
          <ac:spMkLst>
            <pc:docMk/>
            <pc:sldMk cId="4008628381" sldId="256"/>
            <ac:spMk id="20" creationId="{44B65C9D-1298-4C1D-01FE-6FDD6B9D2443}"/>
          </ac:spMkLst>
        </pc:spChg>
        <pc:spChg chg="mod">
          <ac:chgData name="kalyan teja" userId="25e310900e9ff41a" providerId="LiveId" clId="{A9451210-0BDE-41A2-8C52-64C8154C179C}" dt="2023-09-17T11:09:55.119" v="5923" actId="14100"/>
          <ac:spMkLst>
            <pc:docMk/>
            <pc:sldMk cId="4008628381" sldId="256"/>
            <ac:spMk id="23" creationId="{BF314E48-DD96-FADE-CDA9-CC53CFC647B9}"/>
          </ac:spMkLst>
        </pc:spChg>
        <pc:spChg chg="mod">
          <ac:chgData name="kalyan teja" userId="25e310900e9ff41a" providerId="LiveId" clId="{A9451210-0BDE-41A2-8C52-64C8154C179C}" dt="2023-08-26T12:53:53.826" v="2386" actId="2085"/>
          <ac:spMkLst>
            <pc:docMk/>
            <pc:sldMk cId="4008628381" sldId="256"/>
            <ac:spMk id="24" creationId="{37B175E8-F061-7FD7-D8B0-6133BAADB93A}"/>
          </ac:spMkLst>
        </pc:spChg>
        <pc:grpChg chg="mod">
          <ac:chgData name="kalyan teja" userId="25e310900e9ff41a" providerId="LiveId" clId="{A9451210-0BDE-41A2-8C52-64C8154C179C}" dt="2023-09-14T13:29:02.041" v="3419" actId="1076"/>
          <ac:grpSpMkLst>
            <pc:docMk/>
            <pc:sldMk cId="4008628381" sldId="256"/>
            <ac:grpSpMk id="26" creationId="{4F6F7CF8-E9FD-4789-F605-B0CADC9E85D4}"/>
          </ac:grpSpMkLst>
        </pc:grpChg>
        <pc:grpChg chg="mod">
          <ac:chgData name="kalyan teja" userId="25e310900e9ff41a" providerId="LiveId" clId="{A9451210-0BDE-41A2-8C52-64C8154C179C}" dt="2023-08-23T13:18:46.371" v="2255" actId="1076"/>
          <ac:grpSpMkLst>
            <pc:docMk/>
            <pc:sldMk cId="4008628381" sldId="256"/>
            <ac:grpSpMk id="27" creationId="{82370426-7367-D0DD-2086-34042591F191}"/>
          </ac:grpSpMkLst>
        </pc:grpChg>
        <pc:grpChg chg="mod">
          <ac:chgData name="kalyan teja" userId="25e310900e9ff41a" providerId="LiveId" clId="{A9451210-0BDE-41A2-8C52-64C8154C179C}" dt="2023-08-23T13:18:49.529" v="2256" actId="1076"/>
          <ac:grpSpMkLst>
            <pc:docMk/>
            <pc:sldMk cId="4008628381" sldId="256"/>
            <ac:grpSpMk id="28" creationId="{E9A2385A-E1D8-4D14-4ABB-B0EBF853A83B}"/>
          </ac:grpSpMkLst>
        </pc:grpChg>
        <pc:picChg chg="add mod">
          <ac:chgData name="kalyan teja" userId="25e310900e9ff41a" providerId="LiveId" clId="{A9451210-0BDE-41A2-8C52-64C8154C179C}" dt="2023-08-13T07:58:11.320" v="25" actId="1076"/>
          <ac:picMkLst>
            <pc:docMk/>
            <pc:sldMk cId="4008628381" sldId="256"/>
            <ac:picMk id="5" creationId="{6A36CDC9-7A4C-8F5F-B229-94A8D361FBBF}"/>
          </ac:picMkLst>
        </pc:picChg>
        <pc:picChg chg="add del mod">
          <ac:chgData name="kalyan teja" userId="25e310900e9ff41a" providerId="LiveId" clId="{A9451210-0BDE-41A2-8C52-64C8154C179C}" dt="2023-08-13T07:56:31.977" v="8" actId="478"/>
          <ac:picMkLst>
            <pc:docMk/>
            <pc:sldMk cId="4008628381" sldId="256"/>
            <ac:picMk id="7" creationId="{70BACF6D-936A-377F-ED6B-96A98B20A0FB}"/>
          </ac:picMkLst>
        </pc:picChg>
        <pc:picChg chg="add del mod modCrop">
          <ac:chgData name="kalyan teja" userId="25e310900e9ff41a" providerId="LiveId" clId="{A9451210-0BDE-41A2-8C52-64C8154C179C}" dt="2023-08-13T07:58:52.803" v="30" actId="478"/>
          <ac:picMkLst>
            <pc:docMk/>
            <pc:sldMk cId="4008628381" sldId="256"/>
            <ac:picMk id="9" creationId="{B93A38A6-F706-D64F-3E43-5D4CDEB831CD}"/>
          </ac:picMkLst>
        </pc:picChg>
        <pc:picChg chg="add mod">
          <ac:chgData name="kalyan teja" userId="25e310900e9ff41a" providerId="LiveId" clId="{A9451210-0BDE-41A2-8C52-64C8154C179C}" dt="2023-08-13T07:59:51.143" v="38" actId="1076"/>
          <ac:picMkLst>
            <pc:docMk/>
            <pc:sldMk cId="4008628381" sldId="256"/>
            <ac:picMk id="11" creationId="{D18FA91E-11FF-C3C7-844B-08C6A41E307E}"/>
          </ac:picMkLst>
        </pc:picChg>
        <pc:picChg chg="mod">
          <ac:chgData name="kalyan teja" userId="25e310900e9ff41a" providerId="LiveId" clId="{A9451210-0BDE-41A2-8C52-64C8154C179C}" dt="2023-08-26T12:55:45.420" v="2404" actId="1076"/>
          <ac:picMkLst>
            <pc:docMk/>
            <pc:sldMk cId="4008628381" sldId="256"/>
            <ac:picMk id="1026" creationId="{7606A066-A6FD-185A-FCC1-F7DF0E2F3F12}"/>
          </ac:picMkLst>
        </pc:picChg>
      </pc:sldChg>
      <pc:sldChg chg="addSp delSp modSp new mod modTransition">
        <pc:chgData name="kalyan teja" userId="25e310900e9ff41a" providerId="LiveId" clId="{A9451210-0BDE-41A2-8C52-64C8154C179C}" dt="2023-09-21T12:23:42.522" v="6701"/>
        <pc:sldMkLst>
          <pc:docMk/>
          <pc:sldMk cId="47934643" sldId="257"/>
        </pc:sldMkLst>
        <pc:spChg chg="del">
          <ac:chgData name="kalyan teja" userId="25e310900e9ff41a" providerId="LiveId" clId="{A9451210-0BDE-41A2-8C52-64C8154C179C}" dt="2023-08-13T08:23:58.264" v="41" actId="478"/>
          <ac:spMkLst>
            <pc:docMk/>
            <pc:sldMk cId="47934643" sldId="257"/>
            <ac:spMk id="2" creationId="{EEB1A334-F1E1-4468-32EE-2F0A5AC64CE0}"/>
          </ac:spMkLst>
        </pc:spChg>
        <pc:spChg chg="del">
          <ac:chgData name="kalyan teja" userId="25e310900e9ff41a" providerId="LiveId" clId="{A9451210-0BDE-41A2-8C52-64C8154C179C}" dt="2023-08-13T08:24:03.077" v="42" actId="478"/>
          <ac:spMkLst>
            <pc:docMk/>
            <pc:sldMk cId="47934643" sldId="257"/>
            <ac:spMk id="3" creationId="{4B33AE9B-FE29-D62C-1703-90B49919AAB7}"/>
          </ac:spMkLst>
        </pc:spChg>
        <pc:spChg chg="mod">
          <ac:chgData name="kalyan teja" userId="25e310900e9ff41a" providerId="LiveId" clId="{A9451210-0BDE-41A2-8C52-64C8154C179C}" dt="2023-09-14T15:08:24.935" v="4441" actId="14100"/>
          <ac:spMkLst>
            <pc:docMk/>
            <pc:sldMk cId="47934643" sldId="257"/>
            <ac:spMk id="3" creationId="{5B62FE5E-C7F9-B108-4271-D415C0171929}"/>
          </ac:spMkLst>
        </pc:spChg>
        <pc:spChg chg="mod">
          <ac:chgData name="kalyan teja" userId="25e310900e9ff41a" providerId="LiveId" clId="{A9451210-0BDE-41A2-8C52-64C8154C179C}" dt="2023-09-17T11:07:48.468" v="5868" actId="2711"/>
          <ac:spMkLst>
            <pc:docMk/>
            <pc:sldMk cId="47934643" sldId="257"/>
            <ac:spMk id="4" creationId="{BD622E9F-541F-4A5B-A032-DF6E90B43150}"/>
          </ac:spMkLst>
        </pc:spChg>
        <pc:spChg chg="add mod">
          <ac:chgData name="kalyan teja" userId="25e310900e9ff41a" providerId="LiveId" clId="{A9451210-0BDE-41A2-8C52-64C8154C179C}" dt="2023-08-13T15:16:00.339" v="266" actId="20577"/>
          <ac:spMkLst>
            <pc:docMk/>
            <pc:sldMk cId="47934643" sldId="257"/>
            <ac:spMk id="5" creationId="{5F75884E-E651-002E-626C-55980190D10C}"/>
          </ac:spMkLst>
        </pc:spChg>
        <pc:spChg chg="mod">
          <ac:chgData name="kalyan teja" userId="25e310900e9ff41a" providerId="LiveId" clId="{A9451210-0BDE-41A2-8C52-64C8154C179C}" dt="2023-08-26T12:54:03.558" v="2387" actId="2085"/>
          <ac:spMkLst>
            <pc:docMk/>
            <pc:sldMk cId="47934643" sldId="257"/>
            <ac:spMk id="10" creationId="{8A8824E3-29A7-8241-2F28-DB7714192443}"/>
          </ac:spMkLst>
        </pc:spChg>
        <pc:spChg chg="mod">
          <ac:chgData name="kalyan teja" userId="25e310900e9ff41a" providerId="LiveId" clId="{A9451210-0BDE-41A2-8C52-64C8154C179C}" dt="2023-09-17T11:08:49.936" v="5886" actId="20577"/>
          <ac:spMkLst>
            <pc:docMk/>
            <pc:sldMk cId="47934643" sldId="257"/>
            <ac:spMk id="11" creationId="{411B2B09-66AF-9398-73DF-11ACEF28043B}"/>
          </ac:spMkLst>
        </pc:spChg>
        <pc:grpChg chg="mod">
          <ac:chgData name="kalyan teja" userId="25e310900e9ff41a" providerId="LiveId" clId="{A9451210-0BDE-41A2-8C52-64C8154C179C}" dt="2023-09-17T11:07:58.946" v="5870" actId="14100"/>
          <ac:grpSpMkLst>
            <pc:docMk/>
            <pc:sldMk cId="47934643" sldId="257"/>
            <ac:grpSpMk id="2" creationId="{5585C3C5-A408-268D-BDEA-9BB045A0E5D9}"/>
          </ac:grpSpMkLst>
        </pc:grpChg>
        <pc:grpChg chg="mod">
          <ac:chgData name="kalyan teja" userId="25e310900e9ff41a" providerId="LiveId" clId="{A9451210-0BDE-41A2-8C52-64C8154C179C}" dt="2023-09-17T11:08:39.411" v="5885" actId="1038"/>
          <ac:grpSpMkLst>
            <pc:docMk/>
            <pc:sldMk cId="47934643" sldId="257"/>
            <ac:grpSpMk id="9" creationId="{23A0433F-33D1-A06E-1B71-BB8FCB259C11}"/>
          </ac:grpSpMkLst>
        </pc:grpChg>
        <pc:graphicFrameChg chg="add del mod">
          <ac:chgData name="kalyan teja" userId="25e310900e9ff41a" providerId="LiveId" clId="{A9451210-0BDE-41A2-8C52-64C8154C179C}" dt="2023-08-13T08:24:09.972" v="44" actId="478"/>
          <ac:graphicFrameMkLst>
            <pc:docMk/>
            <pc:sldMk cId="47934643" sldId="257"/>
            <ac:graphicFrameMk id="4" creationId="{5C1E79B0-EB6A-AF92-2C58-6D40A4A546E6}"/>
          </ac:graphicFrameMkLst>
        </pc:graphicFrameChg>
        <pc:picChg chg="add mod">
          <ac:chgData name="kalyan teja" userId="25e310900e9ff41a" providerId="LiveId" clId="{A9451210-0BDE-41A2-8C52-64C8154C179C}" dt="2023-09-14T15:09:33.095" v="4447" actId="1076"/>
          <ac:picMkLst>
            <pc:docMk/>
            <pc:sldMk cId="47934643" sldId="257"/>
            <ac:picMk id="7" creationId="{E7B4AA00-5343-8742-FAE4-F73D886564AE}"/>
          </ac:picMkLst>
        </pc:picChg>
      </pc:sldChg>
      <pc:sldChg chg="addSp delSp modSp new mod modTransition">
        <pc:chgData name="kalyan teja" userId="25e310900e9ff41a" providerId="LiveId" clId="{A9451210-0BDE-41A2-8C52-64C8154C179C}" dt="2023-09-21T12:23:42.522" v="6701"/>
        <pc:sldMkLst>
          <pc:docMk/>
          <pc:sldMk cId="52319950" sldId="258"/>
        </pc:sldMkLst>
        <pc:spChg chg="del">
          <ac:chgData name="kalyan teja" userId="25e310900e9ff41a" providerId="LiveId" clId="{A9451210-0BDE-41A2-8C52-64C8154C179C}" dt="2023-08-13T15:56:09.976" v="268" actId="478"/>
          <ac:spMkLst>
            <pc:docMk/>
            <pc:sldMk cId="52319950" sldId="258"/>
            <ac:spMk id="2" creationId="{8E1FC850-9360-4ADF-B2D4-0E5AF55F638D}"/>
          </ac:spMkLst>
        </pc:spChg>
        <pc:spChg chg="add del mod">
          <ac:chgData name="kalyan teja" userId="25e310900e9ff41a" providerId="LiveId" clId="{A9451210-0BDE-41A2-8C52-64C8154C179C}" dt="2023-09-13T13:31:17.782" v="2944"/>
          <ac:spMkLst>
            <pc:docMk/>
            <pc:sldMk cId="52319950" sldId="258"/>
            <ac:spMk id="3" creationId="{730B35AA-39CD-B5A6-C463-C12335F2E2D0}"/>
          </ac:spMkLst>
        </pc:spChg>
        <pc:spChg chg="mod">
          <ac:chgData name="kalyan teja" userId="25e310900e9ff41a" providerId="LiveId" clId="{A9451210-0BDE-41A2-8C52-64C8154C179C}" dt="2023-08-13T16:02:36.255" v="905" actId="20577"/>
          <ac:spMkLst>
            <pc:docMk/>
            <pc:sldMk cId="52319950" sldId="258"/>
            <ac:spMk id="3" creationId="{8D57D93D-8264-03E9-4163-2762BC0B568E}"/>
          </ac:spMkLst>
        </pc:spChg>
        <pc:spChg chg="add mod">
          <ac:chgData name="kalyan teja" userId="25e310900e9ff41a" providerId="LiveId" clId="{A9451210-0BDE-41A2-8C52-64C8154C179C}" dt="2023-09-17T11:07:39.239" v="5867" actId="2711"/>
          <ac:spMkLst>
            <pc:docMk/>
            <pc:sldMk cId="52319950" sldId="258"/>
            <ac:spMk id="5" creationId="{EC63A8D4-DD5D-FAEC-966A-C10D852446DC}"/>
          </ac:spMkLst>
        </pc:spChg>
        <pc:spChg chg="mod">
          <ac:chgData name="kalyan teja" userId="25e310900e9ff41a" providerId="LiveId" clId="{A9451210-0BDE-41A2-8C52-64C8154C179C}" dt="2023-08-26T12:59:32.174" v="2420" actId="207"/>
          <ac:spMkLst>
            <pc:docMk/>
            <pc:sldMk cId="52319950" sldId="258"/>
            <ac:spMk id="9" creationId="{C692B3A9-8FE2-489F-7305-D428C34482F3}"/>
          </ac:spMkLst>
        </pc:spChg>
        <pc:spChg chg="mod">
          <ac:chgData name="kalyan teja" userId="25e310900e9ff41a" providerId="LiveId" clId="{A9451210-0BDE-41A2-8C52-64C8154C179C}" dt="2023-09-17T14:05:58.271" v="6506" actId="6549"/>
          <ac:spMkLst>
            <pc:docMk/>
            <pc:sldMk cId="52319950" sldId="258"/>
            <ac:spMk id="10" creationId="{657BE4F9-EF32-7947-2254-3F3F70A71E21}"/>
          </ac:spMkLst>
        </pc:spChg>
        <pc:grpChg chg="mod">
          <ac:chgData name="kalyan teja" userId="25e310900e9ff41a" providerId="LiveId" clId="{A9451210-0BDE-41A2-8C52-64C8154C179C}" dt="2023-09-17T14:06:03.872" v="6507" actId="14100"/>
          <ac:grpSpMkLst>
            <pc:docMk/>
            <pc:sldMk cId="52319950" sldId="258"/>
            <ac:grpSpMk id="8" creationId="{AC4790B1-90DB-E218-F19B-F3732444A243}"/>
          </ac:grpSpMkLst>
        </pc:grpChg>
        <pc:picChg chg="add mod">
          <ac:chgData name="kalyan teja" userId="25e310900e9ff41a" providerId="LiveId" clId="{A9451210-0BDE-41A2-8C52-64C8154C179C}" dt="2023-08-13T16:01:52.803" v="843" actId="1076"/>
          <ac:picMkLst>
            <pc:docMk/>
            <pc:sldMk cId="52319950" sldId="258"/>
            <ac:picMk id="5" creationId="{017A9081-D934-D53C-7D5D-CBE0B8202F7B}"/>
          </ac:picMkLst>
        </pc:picChg>
      </pc:sldChg>
      <pc:sldChg chg="addSp delSp modSp mod modTransition chgLayout">
        <pc:chgData name="kalyan teja" userId="25e310900e9ff41a" providerId="LiveId" clId="{A9451210-0BDE-41A2-8C52-64C8154C179C}" dt="2023-09-21T12:23:42.522" v="6701"/>
        <pc:sldMkLst>
          <pc:docMk/>
          <pc:sldMk cId="4106012738" sldId="259"/>
        </pc:sldMkLst>
        <pc:spChg chg="add del">
          <ac:chgData name="kalyan teja" userId="25e310900e9ff41a" providerId="LiveId" clId="{A9451210-0BDE-41A2-8C52-64C8154C179C}" dt="2023-08-20T09:17:36.990" v="923" actId="478"/>
          <ac:spMkLst>
            <pc:docMk/>
            <pc:sldMk cId="4106012738" sldId="259"/>
            <ac:spMk id="2" creationId="{68E6D203-F5E0-FC25-5684-78AA5D7E58EB}"/>
          </ac:spMkLst>
        </pc:spChg>
        <pc:spChg chg="add del">
          <ac:chgData name="kalyan teja" userId="25e310900e9ff41a" providerId="LiveId" clId="{A9451210-0BDE-41A2-8C52-64C8154C179C}" dt="2023-08-20T09:18:00.750" v="930" actId="478"/>
          <ac:spMkLst>
            <pc:docMk/>
            <pc:sldMk cId="4106012738" sldId="259"/>
            <ac:spMk id="3" creationId="{04256603-93D2-24A7-9287-58D276B0A4CD}"/>
          </ac:spMkLst>
        </pc:spChg>
        <pc:spChg chg="add del mod ord">
          <ac:chgData name="kalyan teja" userId="25e310900e9ff41a" providerId="LiveId" clId="{A9451210-0BDE-41A2-8C52-64C8154C179C}" dt="2023-08-20T09:17:28.229" v="916" actId="700"/>
          <ac:spMkLst>
            <pc:docMk/>
            <pc:sldMk cId="4106012738" sldId="259"/>
            <ac:spMk id="4" creationId="{ADDDE27B-EB71-EC5F-121E-B90023F8242E}"/>
          </ac:spMkLst>
        </pc:spChg>
        <pc:spChg chg="add del mod ord">
          <ac:chgData name="kalyan teja" userId="25e310900e9ff41a" providerId="LiveId" clId="{A9451210-0BDE-41A2-8C52-64C8154C179C}" dt="2023-08-20T09:17:28.229" v="916" actId="700"/>
          <ac:spMkLst>
            <pc:docMk/>
            <pc:sldMk cId="4106012738" sldId="259"/>
            <ac:spMk id="5" creationId="{3B65F213-22D0-04B7-4171-92FBCE832160}"/>
          </ac:spMkLst>
        </pc:spChg>
        <pc:spChg chg="mod">
          <ac:chgData name="kalyan teja" userId="25e310900e9ff41a" providerId="LiveId" clId="{A9451210-0BDE-41A2-8C52-64C8154C179C}" dt="2023-09-17T11:05:22.709" v="5804" actId="2711"/>
          <ac:spMkLst>
            <pc:docMk/>
            <pc:sldMk cId="4106012738" sldId="259"/>
            <ac:spMk id="9" creationId="{D5D1E922-E3FC-F931-64AB-128FDE12B788}"/>
          </ac:spMkLst>
        </pc:spChg>
        <pc:spChg chg="add del mod">
          <ac:chgData name="kalyan teja" userId="25e310900e9ff41a" providerId="LiveId" clId="{A9451210-0BDE-41A2-8C52-64C8154C179C}" dt="2023-08-20T09:20:47.044" v="952" actId="47"/>
          <ac:spMkLst>
            <pc:docMk/>
            <pc:sldMk cId="4106012738" sldId="259"/>
            <ac:spMk id="10" creationId="{6A70A89E-8F41-DC21-8DF3-BC1BA372E7FE}"/>
          </ac:spMkLst>
        </pc:spChg>
        <pc:spChg chg="mod">
          <ac:chgData name="kalyan teja" userId="25e310900e9ff41a" providerId="LiveId" clId="{A9451210-0BDE-41A2-8C52-64C8154C179C}" dt="2023-09-17T11:05:29.205" v="5805" actId="2711"/>
          <ac:spMkLst>
            <pc:docMk/>
            <pc:sldMk cId="4106012738" sldId="259"/>
            <ac:spMk id="11" creationId="{43385D7A-6CFC-36B9-5BAE-BE91F0E128CB}"/>
          </ac:spMkLst>
        </pc:spChg>
        <pc:spChg chg="mod">
          <ac:chgData name="kalyan teja" userId="25e310900e9ff41a" providerId="LiveId" clId="{A9451210-0BDE-41A2-8C52-64C8154C179C}" dt="2023-08-26T13:03:16.188" v="2424" actId="2085"/>
          <ac:spMkLst>
            <pc:docMk/>
            <pc:sldMk cId="4106012738" sldId="259"/>
            <ac:spMk id="12" creationId="{E7E292EC-C4BF-DE4B-D167-CC84D9DF58FF}"/>
          </ac:spMkLst>
        </pc:spChg>
        <pc:spChg chg="mod">
          <ac:chgData name="kalyan teja" userId="25e310900e9ff41a" providerId="LiveId" clId="{A9451210-0BDE-41A2-8C52-64C8154C179C}" dt="2023-08-26T13:03:16.188" v="2424" actId="2085"/>
          <ac:spMkLst>
            <pc:docMk/>
            <pc:sldMk cId="4106012738" sldId="259"/>
            <ac:spMk id="13" creationId="{C8EB38FB-507D-1475-0D72-0CF49C290739}"/>
          </ac:spMkLst>
        </pc:spChg>
        <pc:spChg chg="mod">
          <ac:chgData name="kalyan teja" userId="25e310900e9ff41a" providerId="LiveId" clId="{A9451210-0BDE-41A2-8C52-64C8154C179C}" dt="2023-08-26T13:03:16.188" v="2424" actId="2085"/>
          <ac:spMkLst>
            <pc:docMk/>
            <pc:sldMk cId="4106012738" sldId="259"/>
            <ac:spMk id="15" creationId="{BCF01939-64E4-3916-B183-93A3727038C5}"/>
          </ac:spMkLst>
        </pc:spChg>
        <pc:spChg chg="add del mod topLvl">
          <ac:chgData name="kalyan teja" userId="25e310900e9ff41a" providerId="LiveId" clId="{A9451210-0BDE-41A2-8C52-64C8154C179C}" dt="2023-08-23T12:51:10.362" v="2063" actId="207"/>
          <ac:spMkLst>
            <pc:docMk/>
            <pc:sldMk cId="4106012738" sldId="259"/>
            <ac:spMk id="16" creationId="{AD0C72C4-0026-073B-09B4-F3CCCD43561F}"/>
          </ac:spMkLst>
        </pc:spChg>
        <pc:spChg chg="mod topLvl">
          <ac:chgData name="kalyan teja" userId="25e310900e9ff41a" providerId="LiveId" clId="{A9451210-0BDE-41A2-8C52-64C8154C179C}" dt="2023-09-17T11:05:15.089" v="5803" actId="2711"/>
          <ac:spMkLst>
            <pc:docMk/>
            <pc:sldMk cId="4106012738" sldId="259"/>
            <ac:spMk id="17" creationId="{56150617-6EF3-B5D0-9703-056C049C832C}"/>
          </ac:spMkLst>
        </pc:spChg>
        <pc:grpChg chg="add mod">
          <ac:chgData name="kalyan teja" userId="25e310900e9ff41a" providerId="LiveId" clId="{A9451210-0BDE-41A2-8C52-64C8154C179C}" dt="2023-08-20T09:29:44.776" v="1009" actId="1076"/>
          <ac:grpSpMkLst>
            <pc:docMk/>
            <pc:sldMk cId="4106012738" sldId="259"/>
            <ac:grpSpMk id="6" creationId="{C0E44B5E-6E6A-0A7F-9B6A-5367F865CE67}"/>
          </ac:grpSpMkLst>
        </pc:grpChg>
        <pc:grpChg chg="add del mod">
          <ac:chgData name="kalyan teja" userId="25e310900e9ff41a" providerId="LiveId" clId="{A9451210-0BDE-41A2-8C52-64C8154C179C}" dt="2023-08-23T12:51:10.362" v="2063" actId="207"/>
          <ac:grpSpMkLst>
            <pc:docMk/>
            <pc:sldMk cId="4106012738" sldId="259"/>
            <ac:grpSpMk id="14" creationId="{D1377B96-7581-99EB-0EB5-D5591D635553}"/>
          </ac:grpSpMkLst>
        </pc:grpChg>
        <pc:picChg chg="mod ord">
          <ac:chgData name="kalyan teja" userId="25e310900e9ff41a" providerId="LiveId" clId="{A9451210-0BDE-41A2-8C52-64C8154C179C}" dt="2023-08-26T13:03:16.188" v="2424" actId="2085"/>
          <ac:picMkLst>
            <pc:docMk/>
            <pc:sldMk cId="4106012738" sldId="259"/>
            <ac:picMk id="7" creationId="{B0BF9208-44DC-285E-DE1F-E2AC203DACB9}"/>
          </ac:picMkLst>
        </pc:picChg>
        <pc:picChg chg="add mod">
          <ac:chgData name="kalyan teja" userId="25e310900e9ff41a" providerId="LiveId" clId="{A9451210-0BDE-41A2-8C52-64C8154C179C}" dt="2023-08-20T09:27:30.355" v="993" actId="171"/>
          <ac:picMkLst>
            <pc:docMk/>
            <pc:sldMk cId="4106012738" sldId="259"/>
            <ac:picMk id="1026" creationId="{EFDD58F4-C9E8-77AE-549C-396E562EB59F}"/>
          </ac:picMkLst>
        </pc:picChg>
      </pc:sldChg>
      <pc:sldChg chg="addSp delSp modSp mod modTransition">
        <pc:chgData name="kalyan teja" userId="25e310900e9ff41a" providerId="LiveId" clId="{A9451210-0BDE-41A2-8C52-64C8154C179C}" dt="2023-09-21T12:23:42.522" v="6701"/>
        <pc:sldMkLst>
          <pc:docMk/>
          <pc:sldMk cId="3201216998" sldId="260"/>
        </pc:sldMkLst>
        <pc:spChg chg="del mod">
          <ac:chgData name="kalyan teja" userId="25e310900e9ff41a" providerId="LiveId" clId="{A9451210-0BDE-41A2-8C52-64C8154C179C}" dt="2023-08-20T09:35:59.723" v="1020" actId="478"/>
          <ac:spMkLst>
            <pc:docMk/>
            <pc:sldMk cId="3201216998" sldId="260"/>
            <ac:spMk id="2" creationId="{5BF8F6CA-9ED9-AB3C-F5F2-F6F1145668B5}"/>
          </ac:spMkLst>
        </pc:spChg>
        <pc:spChg chg="add mod">
          <ac:chgData name="kalyan teja" userId="25e310900e9ff41a" providerId="LiveId" clId="{A9451210-0BDE-41A2-8C52-64C8154C179C}" dt="2023-09-16T14:35:56.891" v="5579" actId="164"/>
          <ac:spMkLst>
            <pc:docMk/>
            <pc:sldMk cId="3201216998" sldId="260"/>
            <ac:spMk id="2" creationId="{F50725C9-8106-FF91-7535-27EFFDA66433}"/>
          </ac:spMkLst>
        </pc:spChg>
        <pc:spChg chg="mod">
          <ac:chgData name="kalyan teja" userId="25e310900e9ff41a" providerId="LiveId" clId="{A9451210-0BDE-41A2-8C52-64C8154C179C}" dt="2023-08-20T10:07:58.231" v="1083" actId="14100"/>
          <ac:spMkLst>
            <pc:docMk/>
            <pc:sldMk cId="3201216998" sldId="260"/>
            <ac:spMk id="3" creationId="{ADA7A446-E74A-DE7F-31D5-A74037C42BB6}"/>
          </ac:spMkLst>
        </pc:spChg>
        <pc:spChg chg="mod">
          <ac:chgData name="kalyan teja" userId="25e310900e9ff41a" providerId="LiveId" clId="{A9451210-0BDE-41A2-8C52-64C8154C179C}" dt="2023-08-21T11:38:49.743" v="1480" actId="2085"/>
          <ac:spMkLst>
            <pc:docMk/>
            <pc:sldMk cId="3201216998" sldId="260"/>
            <ac:spMk id="6" creationId="{61E25E2D-463D-82FD-68EC-DF59683F017E}"/>
          </ac:spMkLst>
        </pc:spChg>
        <pc:spChg chg="mod">
          <ac:chgData name="kalyan teja" userId="25e310900e9ff41a" providerId="LiveId" clId="{A9451210-0BDE-41A2-8C52-64C8154C179C}" dt="2023-09-17T11:04:21.932" v="5798" actId="2711"/>
          <ac:spMkLst>
            <pc:docMk/>
            <pc:sldMk cId="3201216998" sldId="260"/>
            <ac:spMk id="8" creationId="{BD4FD17B-AB60-43E4-6256-6C3D4B294E6E}"/>
          </ac:spMkLst>
        </pc:spChg>
        <pc:spChg chg="add mod">
          <ac:chgData name="kalyan teja" userId="25e310900e9ff41a" providerId="LiveId" clId="{A9451210-0BDE-41A2-8C52-64C8154C179C}" dt="2023-09-17T11:04:45.845" v="5802" actId="113"/>
          <ac:spMkLst>
            <pc:docMk/>
            <pc:sldMk cId="3201216998" sldId="260"/>
            <ac:spMk id="11" creationId="{184EA260-B334-10F0-03E6-6FAED8B8167B}"/>
          </ac:spMkLst>
        </pc:spChg>
        <pc:spChg chg="add del">
          <ac:chgData name="kalyan teja" userId="25e310900e9ff41a" providerId="LiveId" clId="{A9451210-0BDE-41A2-8C52-64C8154C179C}" dt="2023-08-20T10:04:43.173" v="1064" actId="478"/>
          <ac:spMkLst>
            <pc:docMk/>
            <pc:sldMk cId="3201216998" sldId="260"/>
            <ac:spMk id="27" creationId="{BAEDD854-45C7-6300-B54B-AF684F817DE7}"/>
          </ac:spMkLst>
        </pc:spChg>
        <pc:spChg chg="add del">
          <ac:chgData name="kalyan teja" userId="25e310900e9ff41a" providerId="LiveId" clId="{A9451210-0BDE-41A2-8C52-64C8154C179C}" dt="2023-08-20T10:04:54.621" v="1066" actId="478"/>
          <ac:spMkLst>
            <pc:docMk/>
            <pc:sldMk cId="3201216998" sldId="260"/>
            <ac:spMk id="28" creationId="{3DE4FFDB-D319-D759-1A58-24289D84592F}"/>
          </ac:spMkLst>
        </pc:spChg>
        <pc:spChg chg="mod">
          <ac:chgData name="kalyan teja" userId="25e310900e9ff41a" providerId="LiveId" clId="{A9451210-0BDE-41A2-8C52-64C8154C179C}" dt="2023-08-20T10:25:17.685" v="1369" actId="571"/>
          <ac:spMkLst>
            <pc:docMk/>
            <pc:sldMk cId="3201216998" sldId="260"/>
            <ac:spMk id="64" creationId="{A8F9CBED-C619-8F59-7A05-F877F6B7B656}"/>
          </ac:spMkLst>
        </pc:spChg>
        <pc:spChg chg="mod">
          <ac:chgData name="kalyan teja" userId="25e310900e9ff41a" providerId="LiveId" clId="{A9451210-0BDE-41A2-8C52-64C8154C179C}" dt="2023-08-20T10:25:17.685" v="1369" actId="571"/>
          <ac:spMkLst>
            <pc:docMk/>
            <pc:sldMk cId="3201216998" sldId="260"/>
            <ac:spMk id="65" creationId="{9000CA04-81D5-E9B1-34E4-317623FB5B69}"/>
          </ac:spMkLst>
        </pc:spChg>
        <pc:grpChg chg="add mod">
          <ac:chgData name="kalyan teja" userId="25e310900e9ff41a" providerId="LiveId" clId="{A9451210-0BDE-41A2-8C52-64C8154C179C}" dt="2023-08-20T10:27:19.328" v="1388" actId="207"/>
          <ac:grpSpMkLst>
            <pc:docMk/>
            <pc:sldMk cId="3201216998" sldId="260"/>
            <ac:grpSpMk id="5" creationId="{206C510B-A7FC-7BEB-E778-92CEF069B0AB}"/>
          </ac:grpSpMkLst>
        </pc:grpChg>
        <pc:grpChg chg="add mod">
          <ac:chgData name="kalyan teja" userId="25e310900e9ff41a" providerId="LiveId" clId="{A9451210-0BDE-41A2-8C52-64C8154C179C}" dt="2023-09-16T14:35:56.891" v="5579" actId="164"/>
          <ac:grpSpMkLst>
            <pc:docMk/>
            <pc:sldMk cId="3201216998" sldId="260"/>
            <ac:grpSpMk id="7" creationId="{FA66D0A0-C0FE-EB19-89DE-EDA65D65E824}"/>
          </ac:grpSpMkLst>
        </pc:grpChg>
        <pc:grpChg chg="add del mod">
          <ac:chgData name="kalyan teja" userId="25e310900e9ff41a" providerId="LiveId" clId="{A9451210-0BDE-41A2-8C52-64C8154C179C}" dt="2023-08-20T10:26:56.693" v="1384" actId="478"/>
          <ac:grpSpMkLst>
            <pc:docMk/>
            <pc:sldMk cId="3201216998" sldId="260"/>
            <ac:grpSpMk id="63" creationId="{5C8EF02E-699D-DE07-C0D5-E01B60B67FA4}"/>
          </ac:grpSpMkLst>
        </pc:grpChg>
        <pc:grpChg chg="add mod">
          <ac:chgData name="kalyan teja" userId="25e310900e9ff41a" providerId="LiveId" clId="{A9451210-0BDE-41A2-8C52-64C8154C179C}" dt="2023-09-16T14:35:56.891" v="5579" actId="164"/>
          <ac:grpSpMkLst>
            <pc:docMk/>
            <pc:sldMk cId="3201216998" sldId="260"/>
            <ac:grpSpMk id="66" creationId="{C3D6A06A-F8F3-F0CD-C3C6-0057DAE78DD3}"/>
          </ac:grpSpMkLst>
        </pc:grpChg>
        <pc:picChg chg="add mod">
          <ac:chgData name="kalyan teja" userId="25e310900e9ff41a" providerId="LiveId" clId="{A9451210-0BDE-41A2-8C52-64C8154C179C}" dt="2023-08-20T10:07:58.231" v="1083" actId="14100"/>
          <ac:picMkLst>
            <pc:docMk/>
            <pc:sldMk cId="3201216998" sldId="260"/>
            <ac:picMk id="4" creationId="{D45EB3E8-5E3C-4359-4CED-565D0DBFB031}"/>
          </ac:picMkLst>
        </pc:picChg>
        <pc:picChg chg="del mod">
          <ac:chgData name="kalyan teja" userId="25e310900e9ff41a" providerId="LiveId" clId="{A9451210-0BDE-41A2-8C52-64C8154C179C}" dt="2023-08-20T10:01:17.188" v="1031" actId="478"/>
          <ac:picMkLst>
            <pc:docMk/>
            <pc:sldMk cId="3201216998" sldId="260"/>
            <ac:picMk id="7" creationId="{FA333967-C2A8-CB42-6470-9A5542FBBD2E}"/>
          </ac:picMkLst>
        </pc:picChg>
        <pc:picChg chg="add mod">
          <ac:chgData name="kalyan teja" userId="25e310900e9ff41a" providerId="LiveId" clId="{A9451210-0BDE-41A2-8C52-64C8154C179C}" dt="2023-08-20T10:31:30.977" v="1419" actId="164"/>
          <ac:picMkLst>
            <pc:docMk/>
            <pc:sldMk cId="3201216998" sldId="260"/>
            <ac:picMk id="10" creationId="{4277529E-2B51-240A-F020-E438E1C4B6B4}"/>
          </ac:picMkLst>
        </pc:picChg>
        <pc:cxnChg chg="add del">
          <ac:chgData name="kalyan teja" userId="25e310900e9ff41a" providerId="LiveId" clId="{A9451210-0BDE-41A2-8C52-64C8154C179C}" dt="2023-08-20T10:04:16.011" v="1060" actId="478"/>
          <ac:cxnSpMkLst>
            <pc:docMk/>
            <pc:sldMk cId="3201216998" sldId="260"/>
            <ac:cxnSpMk id="13" creationId="{65155424-6033-2272-DA64-6DFD409105D1}"/>
          </ac:cxnSpMkLst>
        </pc:cxnChg>
        <pc:cxnChg chg="add del mod">
          <ac:chgData name="kalyan teja" userId="25e310900e9ff41a" providerId="LiveId" clId="{A9451210-0BDE-41A2-8C52-64C8154C179C}" dt="2023-08-20T10:04:18.704" v="1061" actId="478"/>
          <ac:cxnSpMkLst>
            <pc:docMk/>
            <pc:sldMk cId="3201216998" sldId="260"/>
            <ac:cxnSpMk id="14" creationId="{4747E011-538B-FDC2-A9BB-7B2CF96C502C}"/>
          </ac:cxnSpMkLst>
        </pc:cxnChg>
        <pc:cxnChg chg="add del mod">
          <ac:chgData name="kalyan teja" userId="25e310900e9ff41a" providerId="LiveId" clId="{A9451210-0BDE-41A2-8C52-64C8154C179C}" dt="2023-08-20T10:03:33.642" v="1053" actId="478"/>
          <ac:cxnSpMkLst>
            <pc:docMk/>
            <pc:sldMk cId="3201216998" sldId="260"/>
            <ac:cxnSpMk id="18" creationId="{954B9F8F-E10F-F4DC-34B9-6733724B8AEA}"/>
          </ac:cxnSpMkLst>
        </pc:cxnChg>
        <pc:cxnChg chg="add del mod">
          <ac:chgData name="kalyan teja" userId="25e310900e9ff41a" providerId="LiveId" clId="{A9451210-0BDE-41A2-8C52-64C8154C179C}" dt="2023-08-20T10:04:20.425" v="1062" actId="478"/>
          <ac:cxnSpMkLst>
            <pc:docMk/>
            <pc:sldMk cId="3201216998" sldId="260"/>
            <ac:cxnSpMk id="23" creationId="{D009AD8E-BEF5-554C-94E2-D90D6EBAE393}"/>
          </ac:cxnSpMkLst>
        </pc:cxnChg>
        <pc:cxnChg chg="add del mod">
          <ac:chgData name="kalyan teja" userId="25e310900e9ff41a" providerId="LiveId" clId="{A9451210-0BDE-41A2-8C52-64C8154C179C}" dt="2023-08-20T10:08:19.052" v="1086" actId="478"/>
          <ac:cxnSpMkLst>
            <pc:docMk/>
            <pc:sldMk cId="3201216998" sldId="260"/>
            <ac:cxnSpMk id="30" creationId="{023920CF-A2A7-6A63-0788-CD8D6C1F2DE9}"/>
          </ac:cxnSpMkLst>
        </pc:cxnChg>
        <pc:cxnChg chg="add del mod">
          <ac:chgData name="kalyan teja" userId="25e310900e9ff41a" providerId="LiveId" clId="{A9451210-0BDE-41A2-8C52-64C8154C179C}" dt="2023-08-20T10:08:30.793" v="1088" actId="478"/>
          <ac:cxnSpMkLst>
            <pc:docMk/>
            <pc:sldMk cId="3201216998" sldId="260"/>
            <ac:cxnSpMk id="31" creationId="{6434EECD-D2A5-B44A-E839-36853C8F0344}"/>
          </ac:cxnSpMkLst>
        </pc:cxnChg>
        <pc:cxnChg chg="add del">
          <ac:chgData name="kalyan teja" userId="25e310900e9ff41a" providerId="LiveId" clId="{A9451210-0BDE-41A2-8C52-64C8154C179C}" dt="2023-08-20T10:05:46.721" v="1072" actId="478"/>
          <ac:cxnSpMkLst>
            <pc:docMk/>
            <pc:sldMk cId="3201216998" sldId="260"/>
            <ac:cxnSpMk id="34" creationId="{642CC454-2BF6-BE8A-64D3-819AB3DCF3D6}"/>
          </ac:cxnSpMkLst>
        </pc:cxnChg>
        <pc:cxnChg chg="add del mod">
          <ac:chgData name="kalyan teja" userId="25e310900e9ff41a" providerId="LiveId" clId="{A9451210-0BDE-41A2-8C52-64C8154C179C}" dt="2023-08-20T10:07:47.840" v="1081" actId="478"/>
          <ac:cxnSpMkLst>
            <pc:docMk/>
            <pc:sldMk cId="3201216998" sldId="260"/>
            <ac:cxnSpMk id="36" creationId="{FA249289-3040-D61A-F959-33456F3DC077}"/>
          </ac:cxnSpMkLst>
        </pc:cxnChg>
        <pc:cxnChg chg="add del mod">
          <ac:chgData name="kalyan teja" userId="25e310900e9ff41a" providerId="LiveId" clId="{A9451210-0BDE-41A2-8C52-64C8154C179C}" dt="2023-08-20T10:08:02.347" v="1084" actId="478"/>
          <ac:cxnSpMkLst>
            <pc:docMk/>
            <pc:sldMk cId="3201216998" sldId="260"/>
            <ac:cxnSpMk id="47" creationId="{72DF826F-3E89-75F4-868B-673DA73FF276}"/>
          </ac:cxnSpMkLst>
        </pc:cxnChg>
        <pc:cxnChg chg="add mod">
          <ac:chgData name="kalyan teja" userId="25e310900e9ff41a" providerId="LiveId" clId="{A9451210-0BDE-41A2-8C52-64C8154C179C}" dt="2023-08-20T10:31:30.977" v="1419" actId="164"/>
          <ac:cxnSpMkLst>
            <pc:docMk/>
            <pc:sldMk cId="3201216998" sldId="260"/>
            <ac:cxnSpMk id="55" creationId="{B1115BBC-5733-9AFB-D0F7-6FC7A2203393}"/>
          </ac:cxnSpMkLst>
        </pc:cxnChg>
        <pc:cxnChg chg="add mod">
          <ac:chgData name="kalyan teja" userId="25e310900e9ff41a" providerId="LiveId" clId="{A9451210-0BDE-41A2-8C52-64C8154C179C}" dt="2023-08-20T10:31:30.977" v="1419" actId="164"/>
          <ac:cxnSpMkLst>
            <pc:docMk/>
            <pc:sldMk cId="3201216998" sldId="260"/>
            <ac:cxnSpMk id="57" creationId="{1FE30CE9-EA5E-AA59-DE0F-D2A399DCBBCF}"/>
          </ac:cxnSpMkLst>
        </pc:cxnChg>
        <pc:cxnChg chg="add del">
          <ac:chgData name="kalyan teja" userId="25e310900e9ff41a" providerId="LiveId" clId="{A9451210-0BDE-41A2-8C52-64C8154C179C}" dt="2023-08-20T10:08:42.385" v="1090" actId="478"/>
          <ac:cxnSpMkLst>
            <pc:docMk/>
            <pc:sldMk cId="3201216998" sldId="260"/>
            <ac:cxnSpMk id="59" creationId="{8ABB8266-AADB-63E7-1926-16FF13C1FD63}"/>
          </ac:cxnSpMkLst>
        </pc:cxnChg>
        <pc:cxnChg chg="add mod">
          <ac:chgData name="kalyan teja" userId="25e310900e9ff41a" providerId="LiveId" clId="{A9451210-0BDE-41A2-8C52-64C8154C179C}" dt="2023-08-20T10:31:30.977" v="1419" actId="164"/>
          <ac:cxnSpMkLst>
            <pc:docMk/>
            <pc:sldMk cId="3201216998" sldId="260"/>
            <ac:cxnSpMk id="61" creationId="{B66D53E1-06E6-39C8-92E5-552462890C9F}"/>
          </ac:cxnSpMkLst>
        </pc:cxnChg>
      </pc:sldChg>
      <pc:sldChg chg="addSp delSp modSp mod modTransition">
        <pc:chgData name="kalyan teja" userId="25e310900e9ff41a" providerId="LiveId" clId="{A9451210-0BDE-41A2-8C52-64C8154C179C}" dt="2023-09-21T12:23:42.522" v="6701"/>
        <pc:sldMkLst>
          <pc:docMk/>
          <pc:sldMk cId="3083266892" sldId="261"/>
        </pc:sldMkLst>
        <pc:spChg chg="del">
          <ac:chgData name="kalyan teja" userId="25e310900e9ff41a" providerId="LiveId" clId="{A9451210-0BDE-41A2-8C52-64C8154C179C}" dt="2023-08-20T10:26:19.828" v="1378" actId="478"/>
          <ac:spMkLst>
            <pc:docMk/>
            <pc:sldMk cId="3083266892" sldId="261"/>
            <ac:spMk id="2" creationId="{DEFEACA8-242A-3542-E127-0CE32B44228D}"/>
          </ac:spMkLst>
        </pc:spChg>
        <pc:spChg chg="add mod">
          <ac:chgData name="kalyan teja" userId="25e310900e9ff41a" providerId="LiveId" clId="{A9451210-0BDE-41A2-8C52-64C8154C179C}" dt="2023-09-17T11:02:57.337" v="5734" actId="1035"/>
          <ac:spMkLst>
            <pc:docMk/>
            <pc:sldMk cId="3083266892" sldId="261"/>
            <ac:spMk id="3" creationId="{125D1096-7520-B41E-6A1F-4AC306020EAD}"/>
          </ac:spMkLst>
        </pc:spChg>
        <pc:spChg chg="del mod">
          <ac:chgData name="kalyan teja" userId="25e310900e9ff41a" providerId="LiveId" clId="{A9451210-0BDE-41A2-8C52-64C8154C179C}" dt="2023-08-20T10:26:26.859" v="1380" actId="478"/>
          <ac:spMkLst>
            <pc:docMk/>
            <pc:sldMk cId="3083266892" sldId="261"/>
            <ac:spMk id="3" creationId="{4B3BB31E-97EA-1462-68CD-8BF583ACB138}"/>
          </ac:spMkLst>
        </pc:spChg>
        <pc:spChg chg="add mod ord">
          <ac:chgData name="kalyan teja" userId="25e310900e9ff41a" providerId="LiveId" clId="{A9451210-0BDE-41A2-8C52-64C8154C179C}" dt="2023-09-17T11:02:43.245" v="5728" actId="14100"/>
          <ac:spMkLst>
            <pc:docMk/>
            <pc:sldMk cId="3083266892" sldId="261"/>
            <ac:spMk id="8" creationId="{C69CB8C3-D6A3-524B-C276-7BEDCA883566}"/>
          </ac:spMkLst>
        </pc:spChg>
        <pc:spChg chg="mod">
          <ac:chgData name="kalyan teja" userId="25e310900e9ff41a" providerId="LiveId" clId="{A9451210-0BDE-41A2-8C52-64C8154C179C}" dt="2023-08-23T13:15:33.956" v="2229" actId="207"/>
          <ac:spMkLst>
            <pc:docMk/>
            <pc:sldMk cId="3083266892" sldId="261"/>
            <ac:spMk id="12" creationId="{2B6CC6F6-2C50-223A-9DB6-35D74A77E83A}"/>
          </ac:spMkLst>
        </pc:spChg>
        <pc:spChg chg="mod">
          <ac:chgData name="kalyan teja" userId="25e310900e9ff41a" providerId="LiveId" clId="{A9451210-0BDE-41A2-8C52-64C8154C179C}" dt="2023-09-17T11:04:00.372" v="5797" actId="1036"/>
          <ac:spMkLst>
            <pc:docMk/>
            <pc:sldMk cId="3083266892" sldId="261"/>
            <ac:spMk id="13" creationId="{B28A0317-6B37-91DB-989A-C990827391A0}"/>
          </ac:spMkLst>
        </pc:spChg>
        <pc:spChg chg="mod">
          <ac:chgData name="kalyan teja" userId="25e310900e9ff41a" providerId="LiveId" clId="{A9451210-0BDE-41A2-8C52-64C8154C179C}" dt="2023-08-20T10:25:43.104" v="1371"/>
          <ac:spMkLst>
            <pc:docMk/>
            <pc:sldMk cId="3083266892" sldId="261"/>
            <ac:spMk id="15" creationId="{3DA32FCA-ECB8-D85A-D049-27BEDD906CC4}"/>
          </ac:spMkLst>
        </pc:spChg>
        <pc:spChg chg="mod">
          <ac:chgData name="kalyan teja" userId="25e310900e9ff41a" providerId="LiveId" clId="{A9451210-0BDE-41A2-8C52-64C8154C179C}" dt="2023-08-20T10:25:43.104" v="1371"/>
          <ac:spMkLst>
            <pc:docMk/>
            <pc:sldMk cId="3083266892" sldId="261"/>
            <ac:spMk id="16" creationId="{4BF9E091-8964-CF22-3A0E-A61C731C3FDD}"/>
          </ac:spMkLst>
        </pc:spChg>
        <pc:spChg chg="mod">
          <ac:chgData name="kalyan teja" userId="25e310900e9ff41a" providerId="LiveId" clId="{A9451210-0BDE-41A2-8C52-64C8154C179C}" dt="2023-08-20T10:25:46.723" v="1373"/>
          <ac:spMkLst>
            <pc:docMk/>
            <pc:sldMk cId="3083266892" sldId="261"/>
            <ac:spMk id="18" creationId="{84C917EC-43B4-E670-6541-A8F0C348DD5F}"/>
          </ac:spMkLst>
        </pc:spChg>
        <pc:spChg chg="mod">
          <ac:chgData name="kalyan teja" userId="25e310900e9ff41a" providerId="LiveId" clId="{A9451210-0BDE-41A2-8C52-64C8154C179C}" dt="2023-08-20T10:25:46.723" v="1373"/>
          <ac:spMkLst>
            <pc:docMk/>
            <pc:sldMk cId="3083266892" sldId="261"/>
            <ac:spMk id="19" creationId="{AB1E40BE-7C6A-B851-F16F-F1F51B9190A1}"/>
          </ac:spMkLst>
        </pc:spChg>
        <pc:grpChg chg="add mod">
          <ac:chgData name="kalyan teja" userId="25e310900e9ff41a" providerId="LiveId" clId="{A9451210-0BDE-41A2-8C52-64C8154C179C}" dt="2023-08-20T10:24:03.237" v="1353" actId="164"/>
          <ac:grpSpMkLst>
            <pc:docMk/>
            <pc:sldMk cId="3083266892" sldId="261"/>
            <ac:grpSpMk id="9" creationId="{17A55849-19C9-6DE6-053E-83437E3232A4}"/>
          </ac:grpSpMkLst>
        </pc:grpChg>
        <pc:grpChg chg="add del mod">
          <ac:chgData name="kalyan teja" userId="25e310900e9ff41a" providerId="LiveId" clId="{A9451210-0BDE-41A2-8C52-64C8154C179C}" dt="2023-09-16T13:53:11.966" v="5181" actId="165"/>
          <ac:grpSpMkLst>
            <pc:docMk/>
            <pc:sldMk cId="3083266892" sldId="261"/>
            <ac:grpSpMk id="10" creationId="{5685A285-793D-8659-D7A2-F47A5E7C41CE}"/>
          </ac:grpSpMkLst>
        </pc:grpChg>
        <pc:grpChg chg="add mod">
          <ac:chgData name="kalyan teja" userId="25e310900e9ff41a" providerId="LiveId" clId="{A9451210-0BDE-41A2-8C52-64C8154C179C}" dt="2023-09-16T13:53:33.583" v="5185" actId="14100"/>
          <ac:grpSpMkLst>
            <pc:docMk/>
            <pc:sldMk cId="3083266892" sldId="261"/>
            <ac:grpSpMk id="11" creationId="{B4014FAC-7853-814C-4CE0-D291DBBEBCAF}"/>
          </ac:grpSpMkLst>
        </pc:grpChg>
        <pc:grpChg chg="add del mod">
          <ac:chgData name="kalyan teja" userId="25e310900e9ff41a" providerId="LiveId" clId="{A9451210-0BDE-41A2-8C52-64C8154C179C}" dt="2023-08-20T10:25:45.116" v="1372"/>
          <ac:grpSpMkLst>
            <pc:docMk/>
            <pc:sldMk cId="3083266892" sldId="261"/>
            <ac:grpSpMk id="14" creationId="{052CE9CC-2F35-388B-16EA-B022FF2821AE}"/>
          </ac:grpSpMkLst>
        </pc:grpChg>
        <pc:grpChg chg="add del mod">
          <ac:chgData name="kalyan teja" userId="25e310900e9ff41a" providerId="LiveId" clId="{A9451210-0BDE-41A2-8C52-64C8154C179C}" dt="2023-08-20T10:25:47.991" v="1374"/>
          <ac:grpSpMkLst>
            <pc:docMk/>
            <pc:sldMk cId="3083266892" sldId="261"/>
            <ac:grpSpMk id="17" creationId="{5AA1C716-3BDC-DF96-33F9-E64D9D37AE34}"/>
          </ac:grpSpMkLst>
        </pc:grpChg>
        <pc:picChg chg="add mod ord topLvl modCrop">
          <ac:chgData name="kalyan teja" userId="25e310900e9ff41a" providerId="LiveId" clId="{A9451210-0BDE-41A2-8C52-64C8154C179C}" dt="2023-09-16T13:54:02.078" v="5202" actId="1037"/>
          <ac:picMkLst>
            <pc:docMk/>
            <pc:sldMk cId="3083266892" sldId="261"/>
            <ac:picMk id="4" creationId="{F545D153-26F4-4F12-BDE7-1FC54BD58F03}"/>
          </ac:picMkLst>
        </pc:picChg>
        <pc:picChg chg="add del mod topLvl modCrop">
          <ac:chgData name="kalyan teja" userId="25e310900e9ff41a" providerId="LiveId" clId="{A9451210-0BDE-41A2-8C52-64C8154C179C}" dt="2023-09-16T13:54:56.844" v="5211" actId="1076"/>
          <ac:picMkLst>
            <pc:docMk/>
            <pc:sldMk cId="3083266892" sldId="261"/>
            <ac:picMk id="5" creationId="{92EA2C22-4FFC-C869-4737-3CEAD78ABCB2}"/>
          </ac:picMkLst>
        </pc:picChg>
        <pc:picChg chg="add mod ord topLvl modCrop">
          <ac:chgData name="kalyan teja" userId="25e310900e9ff41a" providerId="LiveId" clId="{A9451210-0BDE-41A2-8C52-64C8154C179C}" dt="2023-09-16T13:54:28.187" v="5206" actId="14100"/>
          <ac:picMkLst>
            <pc:docMk/>
            <pc:sldMk cId="3083266892" sldId="261"/>
            <ac:picMk id="6" creationId="{6CEF6B92-DFE4-BFFE-4CC9-C2B0ED0B39EA}"/>
          </ac:picMkLst>
        </pc:picChg>
        <pc:picChg chg="add mod">
          <ac:chgData name="kalyan teja" userId="25e310900e9ff41a" providerId="LiveId" clId="{A9451210-0BDE-41A2-8C52-64C8154C179C}" dt="2023-09-16T13:53:44.825" v="5189" actId="1076"/>
          <ac:picMkLst>
            <pc:docMk/>
            <pc:sldMk cId="3083266892" sldId="261"/>
            <ac:picMk id="7" creationId="{57F7A7A3-5F73-0862-C43B-D5B502B9D73F}"/>
          </ac:picMkLst>
        </pc:picChg>
        <pc:picChg chg="add del mod">
          <ac:chgData name="kalyan teja" userId="25e310900e9ff41a" providerId="LiveId" clId="{A9451210-0BDE-41A2-8C52-64C8154C179C}" dt="2023-08-20T10:24:25.466" v="1359" actId="478"/>
          <ac:picMkLst>
            <pc:docMk/>
            <pc:sldMk cId="3083266892" sldId="261"/>
            <ac:picMk id="8" creationId="{F13A9967-35BF-A184-E35B-8D2FD98DEC9C}"/>
          </ac:picMkLst>
        </pc:picChg>
        <pc:picChg chg="add del">
          <ac:chgData name="kalyan teja" userId="25e310900e9ff41a" providerId="LiveId" clId="{A9451210-0BDE-41A2-8C52-64C8154C179C}" dt="2023-08-20T10:15:05.994" v="1266" actId="478"/>
          <ac:picMkLst>
            <pc:docMk/>
            <pc:sldMk cId="3083266892" sldId="261"/>
            <ac:picMk id="2050" creationId="{9342EE34-372C-2FB2-6731-9F2786D87087}"/>
          </ac:picMkLst>
        </pc:picChg>
        <pc:picChg chg="add del mod">
          <ac:chgData name="kalyan teja" userId="25e310900e9ff41a" providerId="LiveId" clId="{A9451210-0BDE-41A2-8C52-64C8154C179C}" dt="2023-08-20T10:24:40.831" v="1366" actId="478"/>
          <ac:picMkLst>
            <pc:docMk/>
            <pc:sldMk cId="3083266892" sldId="261"/>
            <ac:picMk id="2052" creationId="{5623B98B-D6D0-2A85-31FC-62DB48CE4166}"/>
          </ac:picMkLst>
        </pc:picChg>
      </pc:sldChg>
      <pc:sldChg chg="addSp delSp modSp mod modTransition">
        <pc:chgData name="kalyan teja" userId="25e310900e9ff41a" providerId="LiveId" clId="{A9451210-0BDE-41A2-8C52-64C8154C179C}" dt="2023-09-21T12:23:42.522" v="6701"/>
        <pc:sldMkLst>
          <pc:docMk/>
          <pc:sldMk cId="1229352756" sldId="262"/>
        </pc:sldMkLst>
        <pc:spChg chg="add del mod">
          <ac:chgData name="kalyan teja" userId="25e310900e9ff41a" providerId="LiveId" clId="{A9451210-0BDE-41A2-8C52-64C8154C179C}" dt="2023-08-21T11:34:40.177" v="1427" actId="478"/>
          <ac:spMkLst>
            <pc:docMk/>
            <pc:sldMk cId="1229352756" sldId="262"/>
            <ac:spMk id="4" creationId="{87D4F673-92CA-F2B3-5A29-BE368C5ADD11}"/>
          </ac:spMkLst>
        </pc:spChg>
        <pc:spChg chg="mod">
          <ac:chgData name="kalyan teja" userId="25e310900e9ff41a" providerId="LiveId" clId="{A9451210-0BDE-41A2-8C52-64C8154C179C}" dt="2023-09-17T10:58:50.060" v="5673" actId="14100"/>
          <ac:spMkLst>
            <pc:docMk/>
            <pc:sldMk cId="1229352756" sldId="262"/>
            <ac:spMk id="7" creationId="{EF9F9CC2-275E-3A97-A957-75384124A974}"/>
          </ac:spMkLst>
        </pc:spChg>
        <pc:spChg chg="mod">
          <ac:chgData name="kalyan teja" userId="25e310900e9ff41a" providerId="LiveId" clId="{A9451210-0BDE-41A2-8C52-64C8154C179C}" dt="2023-09-17T10:58:45.994" v="5672" actId="14100"/>
          <ac:spMkLst>
            <pc:docMk/>
            <pc:sldMk cId="1229352756" sldId="262"/>
            <ac:spMk id="8" creationId="{776ABFD0-9D45-E01B-CF0E-B619B426A6C2}"/>
          </ac:spMkLst>
        </pc:spChg>
        <pc:spChg chg="add del mod">
          <ac:chgData name="kalyan teja" userId="25e310900e9ff41a" providerId="LiveId" clId="{A9451210-0BDE-41A2-8C52-64C8154C179C}" dt="2023-08-21T12:01:33.207" v="1529" actId="478"/>
          <ac:spMkLst>
            <pc:docMk/>
            <pc:sldMk cId="1229352756" sldId="262"/>
            <ac:spMk id="9" creationId="{A49468E1-8BF0-715D-3165-327C5C037232}"/>
          </ac:spMkLst>
        </pc:spChg>
        <pc:spChg chg="add del mod">
          <ac:chgData name="kalyan teja" userId="25e310900e9ff41a" providerId="LiveId" clId="{A9451210-0BDE-41A2-8C52-64C8154C179C}" dt="2023-08-21T12:02:07.733" v="1533" actId="478"/>
          <ac:spMkLst>
            <pc:docMk/>
            <pc:sldMk cId="1229352756" sldId="262"/>
            <ac:spMk id="10" creationId="{0523B3F2-D16B-7E34-11C9-937E6E06A464}"/>
          </ac:spMkLst>
        </pc:spChg>
        <pc:spChg chg="add mod">
          <ac:chgData name="kalyan teja" userId="25e310900e9ff41a" providerId="LiveId" clId="{A9451210-0BDE-41A2-8C52-64C8154C179C}" dt="2023-09-17T11:00:12.356" v="5686" actId="207"/>
          <ac:spMkLst>
            <pc:docMk/>
            <pc:sldMk cId="1229352756" sldId="262"/>
            <ac:spMk id="11" creationId="{DC23243B-E35F-4B43-FF3B-F0856C94A54E}"/>
          </ac:spMkLst>
        </pc:spChg>
        <pc:spChg chg="add mod">
          <ac:chgData name="kalyan teja" userId="25e310900e9ff41a" providerId="LiveId" clId="{A9451210-0BDE-41A2-8C52-64C8154C179C}" dt="2023-09-17T11:00:37.997" v="5689" actId="207"/>
          <ac:spMkLst>
            <pc:docMk/>
            <pc:sldMk cId="1229352756" sldId="262"/>
            <ac:spMk id="12" creationId="{852E87C1-486B-99A2-E09B-6A1AF6BA606B}"/>
          </ac:spMkLst>
        </pc:spChg>
        <pc:grpChg chg="add mod">
          <ac:chgData name="kalyan teja" userId="25e310900e9ff41a" providerId="LiveId" clId="{A9451210-0BDE-41A2-8C52-64C8154C179C}" dt="2023-09-17T10:58:28.239" v="5670" actId="14100"/>
          <ac:grpSpMkLst>
            <pc:docMk/>
            <pc:sldMk cId="1229352756" sldId="262"/>
            <ac:grpSpMk id="6" creationId="{222DE4E0-E834-0664-FA5A-F37A59F08683}"/>
          </ac:grpSpMkLst>
        </pc:grpChg>
        <pc:picChg chg="mod">
          <ac:chgData name="kalyan teja" userId="25e310900e9ff41a" providerId="LiveId" clId="{A9451210-0BDE-41A2-8C52-64C8154C179C}" dt="2023-09-17T11:01:33.201" v="5691"/>
          <ac:picMkLst>
            <pc:docMk/>
            <pc:sldMk cId="1229352756" sldId="262"/>
            <ac:picMk id="5" creationId="{4E4979FC-835C-9CC6-2345-4DAB0FE7CFC4}"/>
          </ac:picMkLst>
        </pc:picChg>
        <pc:picChg chg="add mod">
          <ac:chgData name="kalyan teja" userId="25e310900e9ff41a" providerId="LiveId" clId="{A9451210-0BDE-41A2-8C52-64C8154C179C}" dt="2023-08-21T11:41:16.595" v="1497"/>
          <ac:picMkLst>
            <pc:docMk/>
            <pc:sldMk cId="1229352756" sldId="262"/>
            <ac:picMk id="4098" creationId="{9DFA1C5C-1B2F-083F-6545-1F7836BE5FE4}"/>
          </ac:picMkLst>
        </pc:picChg>
      </pc:sldChg>
      <pc:sldChg chg="addSp delSp modSp add del mod ord modTransition">
        <pc:chgData name="kalyan teja" userId="25e310900e9ff41a" providerId="LiveId" clId="{A9451210-0BDE-41A2-8C52-64C8154C179C}" dt="2023-09-21T12:23:42.522" v="6701"/>
        <pc:sldMkLst>
          <pc:docMk/>
          <pc:sldMk cId="3085115916" sldId="263"/>
        </pc:sldMkLst>
        <pc:spChg chg="del mod">
          <ac:chgData name="kalyan teja" userId="25e310900e9ff41a" providerId="LiveId" clId="{A9451210-0BDE-41A2-8C52-64C8154C179C}" dt="2023-09-06T11:41:40.205" v="2692" actId="478"/>
          <ac:spMkLst>
            <pc:docMk/>
            <pc:sldMk cId="3085115916" sldId="263"/>
            <ac:spMk id="2" creationId="{B9D31A6B-46CC-48CB-F66A-BB31A31B5712}"/>
          </ac:spMkLst>
        </pc:spChg>
        <pc:spChg chg="del mod">
          <ac:chgData name="kalyan teja" userId="25e310900e9ff41a" providerId="LiveId" clId="{A9451210-0BDE-41A2-8C52-64C8154C179C}" dt="2023-09-06T11:41:41.680" v="2693" actId="478"/>
          <ac:spMkLst>
            <pc:docMk/>
            <pc:sldMk cId="3085115916" sldId="263"/>
            <ac:spMk id="3" creationId="{362A76F1-7FD0-85C0-10D1-0D4741C4F471}"/>
          </ac:spMkLst>
        </pc:spChg>
        <pc:spChg chg="mod">
          <ac:chgData name="kalyan teja" userId="25e310900e9ff41a" providerId="LiveId" clId="{A9451210-0BDE-41A2-8C52-64C8154C179C}" dt="2023-09-06T11:44:10.818" v="2714" actId="207"/>
          <ac:spMkLst>
            <pc:docMk/>
            <pc:sldMk cId="3085115916" sldId="263"/>
            <ac:spMk id="5" creationId="{3496195C-B964-C0B8-A9F3-68EA8153EBEC}"/>
          </ac:spMkLst>
        </pc:spChg>
        <pc:spChg chg="mod">
          <ac:chgData name="kalyan teja" userId="25e310900e9ff41a" providerId="LiveId" clId="{A9451210-0BDE-41A2-8C52-64C8154C179C}" dt="2023-09-16T14:31:36.472" v="5570" actId="2711"/>
          <ac:spMkLst>
            <pc:docMk/>
            <pc:sldMk cId="3085115916" sldId="263"/>
            <ac:spMk id="6" creationId="{73EBEB74-191C-1F94-037C-112FBFD13CBF}"/>
          </ac:spMkLst>
        </pc:spChg>
        <pc:spChg chg="add mod">
          <ac:chgData name="kalyan teja" userId="25e310900e9ff41a" providerId="LiveId" clId="{A9451210-0BDE-41A2-8C52-64C8154C179C}" dt="2023-08-23T12:21:09.056" v="1999" actId="1035"/>
          <ac:spMkLst>
            <pc:docMk/>
            <pc:sldMk cId="3085115916" sldId="263"/>
            <ac:spMk id="8" creationId="{08DC6FBB-47C8-D009-10A5-8FCCD1814E1D}"/>
          </ac:spMkLst>
        </pc:spChg>
        <pc:spChg chg="mod">
          <ac:chgData name="kalyan teja" userId="25e310900e9ff41a" providerId="LiveId" clId="{A9451210-0BDE-41A2-8C52-64C8154C179C}" dt="2023-09-16T14:30:42.458" v="5566" actId="14100"/>
          <ac:spMkLst>
            <pc:docMk/>
            <pc:sldMk cId="3085115916" sldId="263"/>
            <ac:spMk id="8" creationId="{CE067BDB-A6BE-C8AA-454F-5AB39CC9C827}"/>
          </ac:spMkLst>
        </pc:spChg>
        <pc:spChg chg="mod">
          <ac:chgData name="kalyan teja" userId="25e310900e9ff41a" providerId="LiveId" clId="{A9451210-0BDE-41A2-8C52-64C8154C179C}" dt="2023-09-16T14:30:51.527" v="5567" actId="1076"/>
          <ac:spMkLst>
            <pc:docMk/>
            <pc:sldMk cId="3085115916" sldId="263"/>
            <ac:spMk id="9" creationId="{60A1FE76-D3D1-0CAE-B3C5-7A9FA2C70C35}"/>
          </ac:spMkLst>
        </pc:spChg>
        <pc:spChg chg="add mod">
          <ac:chgData name="kalyan teja" userId="25e310900e9ff41a" providerId="LiveId" clId="{A9451210-0BDE-41A2-8C52-64C8154C179C}" dt="2023-08-23T12:20:23.718" v="1983" actId="164"/>
          <ac:spMkLst>
            <pc:docMk/>
            <pc:sldMk cId="3085115916" sldId="263"/>
            <ac:spMk id="9" creationId="{9F2142FD-35E6-DE8B-C10C-AC2F4850EADB}"/>
          </ac:spMkLst>
        </pc:spChg>
        <pc:spChg chg="mod">
          <ac:chgData name="kalyan teja" userId="25e310900e9ff41a" providerId="LiveId" clId="{A9451210-0BDE-41A2-8C52-64C8154C179C}" dt="2023-09-14T14:10:27.469" v="3784" actId="571"/>
          <ac:spMkLst>
            <pc:docMk/>
            <pc:sldMk cId="3085115916" sldId="263"/>
            <ac:spMk id="12" creationId="{85A6170D-A775-2420-1A9C-91CD25C11E95}"/>
          </ac:spMkLst>
        </pc:spChg>
        <pc:spChg chg="mod">
          <ac:chgData name="kalyan teja" userId="25e310900e9ff41a" providerId="LiveId" clId="{A9451210-0BDE-41A2-8C52-64C8154C179C}" dt="2023-09-06T11:09:54.677" v="2638" actId="571"/>
          <ac:spMkLst>
            <pc:docMk/>
            <pc:sldMk cId="3085115916" sldId="263"/>
            <ac:spMk id="13" creationId="{9C1F9EE2-FF2D-D778-A053-0E1C7BB3574E}"/>
          </ac:spMkLst>
        </pc:spChg>
        <pc:spChg chg="mod">
          <ac:chgData name="kalyan teja" userId="25e310900e9ff41a" providerId="LiveId" clId="{A9451210-0BDE-41A2-8C52-64C8154C179C}" dt="2023-09-14T14:10:27.469" v="3784" actId="571"/>
          <ac:spMkLst>
            <pc:docMk/>
            <pc:sldMk cId="3085115916" sldId="263"/>
            <ac:spMk id="13" creationId="{E7F27A5B-4B06-E31D-CAB9-42BB685A98B1}"/>
          </ac:spMkLst>
        </pc:spChg>
        <pc:spChg chg="mod">
          <ac:chgData name="kalyan teja" userId="25e310900e9ff41a" providerId="LiveId" clId="{A9451210-0BDE-41A2-8C52-64C8154C179C}" dt="2023-09-06T11:09:54.677" v="2638" actId="571"/>
          <ac:spMkLst>
            <pc:docMk/>
            <pc:sldMk cId="3085115916" sldId="263"/>
            <ac:spMk id="14" creationId="{846FC928-8F4C-EC5D-0F25-5B7F12094B17}"/>
          </ac:spMkLst>
        </pc:spChg>
        <pc:spChg chg="mod">
          <ac:chgData name="kalyan teja" userId="25e310900e9ff41a" providerId="LiveId" clId="{A9451210-0BDE-41A2-8C52-64C8154C179C}" dt="2023-09-06T11:10:11.280" v="2643" actId="571"/>
          <ac:spMkLst>
            <pc:docMk/>
            <pc:sldMk cId="3085115916" sldId="263"/>
            <ac:spMk id="16" creationId="{F3174295-6583-C1F8-0DCD-D7EC4C5E04A2}"/>
          </ac:spMkLst>
        </pc:spChg>
        <pc:spChg chg="mod">
          <ac:chgData name="kalyan teja" userId="25e310900e9ff41a" providerId="LiveId" clId="{A9451210-0BDE-41A2-8C52-64C8154C179C}" dt="2023-09-06T11:10:11.280" v="2643" actId="571"/>
          <ac:spMkLst>
            <pc:docMk/>
            <pc:sldMk cId="3085115916" sldId="263"/>
            <ac:spMk id="17" creationId="{C87F3FF8-40D1-CF8A-3489-9B6F6419838D}"/>
          </ac:spMkLst>
        </pc:spChg>
        <pc:spChg chg="add del mod">
          <ac:chgData name="kalyan teja" userId="25e310900e9ff41a" providerId="LiveId" clId="{A9451210-0BDE-41A2-8C52-64C8154C179C}" dt="2023-09-06T11:26:11.966" v="2657"/>
          <ac:spMkLst>
            <pc:docMk/>
            <pc:sldMk cId="3085115916" sldId="263"/>
            <ac:spMk id="19" creationId="{1910C613-7ECA-663F-8E1A-8A3AFF8696BE}"/>
          </ac:spMkLst>
        </pc:spChg>
        <pc:spChg chg="add del mod topLvl">
          <ac:chgData name="kalyan teja" userId="25e310900e9ff41a" providerId="LiveId" clId="{A9451210-0BDE-41A2-8C52-64C8154C179C}" dt="2023-09-13T13:36:11.797" v="2974" actId="21"/>
          <ac:spMkLst>
            <pc:docMk/>
            <pc:sldMk cId="3085115916" sldId="263"/>
            <ac:spMk id="22" creationId="{C44DE55D-6D13-A7AD-353F-9C9C00ACDFA5}"/>
          </ac:spMkLst>
        </pc:spChg>
        <pc:grpChg chg="add mod">
          <ac:chgData name="kalyan teja" userId="25e310900e9ff41a" providerId="LiveId" clId="{A9451210-0BDE-41A2-8C52-64C8154C179C}" dt="2023-09-16T14:31:14.624" v="5568" actId="1076"/>
          <ac:grpSpMkLst>
            <pc:docMk/>
            <pc:sldMk cId="3085115916" sldId="263"/>
            <ac:grpSpMk id="4" creationId="{1DC6E422-0D33-1B06-5843-83C1A09C1B4E}"/>
          </ac:grpSpMkLst>
        </pc:grpChg>
        <pc:grpChg chg="add mod">
          <ac:chgData name="kalyan teja" userId="25e310900e9ff41a" providerId="LiveId" clId="{A9451210-0BDE-41A2-8C52-64C8154C179C}" dt="2023-09-16T14:29:19.254" v="5538" actId="1076"/>
          <ac:grpSpMkLst>
            <pc:docMk/>
            <pc:sldMk cId="3085115916" sldId="263"/>
            <ac:grpSpMk id="7" creationId="{79A1C9F3-DEB3-EB84-0BC5-2A8A08B3B3BF}"/>
          </ac:grpSpMkLst>
        </pc:grpChg>
        <pc:grpChg chg="add del mod">
          <ac:chgData name="kalyan teja" userId="25e310900e9ff41a" providerId="LiveId" clId="{A9451210-0BDE-41A2-8C52-64C8154C179C}" dt="2023-09-06T11:10:04.864" v="2642" actId="478"/>
          <ac:grpSpMkLst>
            <pc:docMk/>
            <pc:sldMk cId="3085115916" sldId="263"/>
            <ac:grpSpMk id="10" creationId="{216107C5-0E8A-F10C-214D-0661DFB1342E}"/>
          </ac:grpSpMkLst>
        </pc:grpChg>
        <pc:grpChg chg="add del mod">
          <ac:chgData name="kalyan teja" userId="25e310900e9ff41a" providerId="LiveId" clId="{A9451210-0BDE-41A2-8C52-64C8154C179C}" dt="2023-09-06T11:09:57.677" v="2639" actId="21"/>
          <ac:grpSpMkLst>
            <pc:docMk/>
            <pc:sldMk cId="3085115916" sldId="263"/>
            <ac:grpSpMk id="11" creationId="{3A9A77D6-30D0-6E29-A48B-247A75264F9A}"/>
          </ac:grpSpMkLst>
        </pc:grpChg>
        <pc:grpChg chg="add mod">
          <ac:chgData name="kalyan teja" userId="25e310900e9ff41a" providerId="LiveId" clId="{A9451210-0BDE-41A2-8C52-64C8154C179C}" dt="2023-09-14T14:10:27.469" v="3784" actId="571"/>
          <ac:grpSpMkLst>
            <pc:docMk/>
            <pc:sldMk cId="3085115916" sldId="263"/>
            <ac:grpSpMk id="11" creationId="{8B8320E9-C1B6-E5C4-6265-E0AE167C66B7}"/>
          </ac:grpSpMkLst>
        </pc:grpChg>
        <pc:grpChg chg="add del mod">
          <ac:chgData name="kalyan teja" userId="25e310900e9ff41a" providerId="LiveId" clId="{A9451210-0BDE-41A2-8C52-64C8154C179C}" dt="2023-09-06T11:43:18.655" v="2709" actId="478"/>
          <ac:grpSpMkLst>
            <pc:docMk/>
            <pc:sldMk cId="3085115916" sldId="263"/>
            <ac:grpSpMk id="15" creationId="{E91E8514-2448-0FFD-73FC-0D7FE5889B6C}"/>
          </ac:grpSpMkLst>
        </pc:grpChg>
        <pc:grpChg chg="add del mod">
          <ac:chgData name="kalyan teja" userId="25e310900e9ff41a" providerId="LiveId" clId="{A9451210-0BDE-41A2-8C52-64C8154C179C}" dt="2023-09-13T13:36:11.797" v="2974" actId="21"/>
          <ac:grpSpMkLst>
            <pc:docMk/>
            <pc:sldMk cId="3085115916" sldId="263"/>
            <ac:grpSpMk id="23" creationId="{B064CFAD-667B-837F-78D8-85240621EDC2}"/>
          </ac:grpSpMkLst>
        </pc:grpChg>
        <pc:picChg chg="add mod">
          <ac:chgData name="kalyan teja" userId="25e310900e9ff41a" providerId="LiveId" clId="{A9451210-0BDE-41A2-8C52-64C8154C179C}" dt="2023-09-16T14:29:21.808" v="5539" actId="1076"/>
          <ac:picMkLst>
            <pc:docMk/>
            <pc:sldMk cId="3085115916" sldId="263"/>
            <ac:picMk id="3" creationId="{9394A6BD-566C-84AD-AFD2-B8173558BD3B}"/>
          </ac:picMkLst>
        </pc:picChg>
        <pc:picChg chg="mod">
          <ac:chgData name="kalyan teja" userId="25e310900e9ff41a" providerId="LiveId" clId="{A9451210-0BDE-41A2-8C52-64C8154C179C}" dt="2023-08-23T12:20:35.613" v="1988" actId="14100"/>
          <ac:picMkLst>
            <pc:docMk/>
            <pc:sldMk cId="3085115916" sldId="263"/>
            <ac:picMk id="7" creationId="{3A8E553B-A0DF-B768-49A1-19B2E186014C}"/>
          </ac:picMkLst>
        </pc:picChg>
        <pc:picChg chg="add mod">
          <ac:chgData name="kalyan teja" userId="25e310900e9ff41a" providerId="LiveId" clId="{A9451210-0BDE-41A2-8C52-64C8154C179C}" dt="2023-09-16T14:29:24.813" v="5540" actId="1076"/>
          <ac:picMkLst>
            <pc:docMk/>
            <pc:sldMk cId="3085115916" sldId="263"/>
            <ac:picMk id="10" creationId="{CFC2FDDA-3461-A85D-55E1-39FE3DF0091C}"/>
          </ac:picMkLst>
        </pc:picChg>
        <pc:picChg chg="mod">
          <ac:chgData name="kalyan teja" userId="25e310900e9ff41a" providerId="LiveId" clId="{A9451210-0BDE-41A2-8C52-64C8154C179C}" dt="2023-09-06T11:09:54.677" v="2638" actId="571"/>
          <ac:picMkLst>
            <pc:docMk/>
            <pc:sldMk cId="3085115916" sldId="263"/>
            <ac:picMk id="12" creationId="{D6988643-B439-8CF7-25B4-3C58FCE02663}"/>
          </ac:picMkLst>
        </pc:picChg>
        <pc:picChg chg="add del mod topLvl">
          <ac:chgData name="kalyan teja" userId="25e310900e9ff41a" providerId="LiveId" clId="{A9451210-0BDE-41A2-8C52-64C8154C179C}" dt="2023-09-13T13:39:28.295" v="2989" actId="478"/>
          <ac:picMkLst>
            <pc:docMk/>
            <pc:sldMk cId="3085115916" sldId="263"/>
            <ac:picMk id="21" creationId="{BCA991EF-05CE-631A-2BD9-A34618DF159B}"/>
          </ac:picMkLst>
        </pc:picChg>
        <pc:picChg chg="add mod">
          <ac:chgData name="kalyan teja" userId="25e310900e9ff41a" providerId="LiveId" clId="{A9451210-0BDE-41A2-8C52-64C8154C179C}" dt="2023-09-06T11:43:12.548" v="2707" actId="171"/>
          <ac:picMkLst>
            <pc:docMk/>
            <pc:sldMk cId="3085115916" sldId="263"/>
            <ac:picMk id="2050" creationId="{3C35C9EA-7316-9D00-6C32-7F7771FC8365}"/>
          </ac:picMkLst>
        </pc:picChg>
      </pc:sldChg>
      <pc:sldChg chg="addSp delSp modSp mod modTransition">
        <pc:chgData name="kalyan teja" userId="25e310900e9ff41a" providerId="LiveId" clId="{A9451210-0BDE-41A2-8C52-64C8154C179C}" dt="2023-09-21T12:23:42.522" v="6701"/>
        <pc:sldMkLst>
          <pc:docMk/>
          <pc:sldMk cId="666173045" sldId="264"/>
        </pc:sldMkLst>
        <pc:spChg chg="mod">
          <ac:chgData name="kalyan teja" userId="25e310900e9ff41a" providerId="LiveId" clId="{A9451210-0BDE-41A2-8C52-64C8154C179C}" dt="2023-09-08T08:01:49.112" v="2917" actId="207"/>
          <ac:spMkLst>
            <pc:docMk/>
            <pc:sldMk cId="666173045" sldId="264"/>
            <ac:spMk id="6" creationId="{2758BFA1-4E9A-7A7F-D36E-689EDF4A5BC9}"/>
          </ac:spMkLst>
        </pc:spChg>
        <pc:spChg chg="mod">
          <ac:chgData name="kalyan teja" userId="25e310900e9ff41a" providerId="LiveId" clId="{A9451210-0BDE-41A2-8C52-64C8154C179C}" dt="2023-09-17T10:53:31.617" v="5588" actId="108"/>
          <ac:spMkLst>
            <pc:docMk/>
            <pc:sldMk cId="666173045" sldId="264"/>
            <ac:spMk id="9" creationId="{2CAF6E3D-4423-D13F-365A-398C49BC187C}"/>
          </ac:spMkLst>
        </pc:spChg>
        <pc:spChg chg="add del">
          <ac:chgData name="kalyan teja" userId="25e310900e9ff41a" providerId="LiveId" clId="{A9451210-0BDE-41A2-8C52-64C8154C179C}" dt="2023-09-08T08:00:37.410" v="2903" actId="478"/>
          <ac:spMkLst>
            <pc:docMk/>
            <pc:sldMk cId="666173045" sldId="264"/>
            <ac:spMk id="10" creationId="{879956C2-AB7A-8ABF-31F8-015CF3F3ADF2}"/>
          </ac:spMkLst>
        </pc:spChg>
        <pc:spChg chg="mod">
          <ac:chgData name="kalyan teja" userId="25e310900e9ff41a" providerId="LiveId" clId="{A9451210-0BDE-41A2-8C52-64C8154C179C}" dt="2023-09-15T14:58:23.783" v="4641" actId="1037"/>
          <ac:spMkLst>
            <pc:docMk/>
            <pc:sldMk cId="666173045" sldId="264"/>
            <ac:spMk id="13" creationId="{ECB5FB91-1091-FAA6-4B51-D4534C3EC6CC}"/>
          </ac:spMkLst>
        </pc:spChg>
        <pc:spChg chg="mod">
          <ac:chgData name="kalyan teja" userId="25e310900e9ff41a" providerId="LiveId" clId="{A9451210-0BDE-41A2-8C52-64C8154C179C}" dt="2023-09-17T10:54:58.167" v="5633" actId="1035"/>
          <ac:spMkLst>
            <pc:docMk/>
            <pc:sldMk cId="666173045" sldId="264"/>
            <ac:spMk id="14" creationId="{95C47DF9-CD16-B0D5-5081-9088EB6D5F01}"/>
          </ac:spMkLst>
        </pc:spChg>
        <pc:grpChg chg="add mod">
          <ac:chgData name="kalyan teja" userId="25e310900e9ff41a" providerId="LiveId" clId="{A9451210-0BDE-41A2-8C52-64C8154C179C}" dt="2023-09-08T08:01:56.260" v="2918" actId="1076"/>
          <ac:grpSpMkLst>
            <pc:docMk/>
            <pc:sldMk cId="666173045" sldId="264"/>
            <ac:grpSpMk id="4" creationId="{7E2F00BC-08BA-C39A-EB06-0892F2B6D797}"/>
          </ac:grpSpMkLst>
        </pc:grpChg>
        <pc:grpChg chg="add del mod">
          <ac:chgData name="kalyan teja" userId="25e310900e9ff41a" providerId="LiveId" clId="{A9451210-0BDE-41A2-8C52-64C8154C179C}" dt="2023-09-15T14:55:07.494" v="4506" actId="478"/>
          <ac:grpSpMkLst>
            <pc:docMk/>
            <pc:sldMk cId="666173045" sldId="264"/>
            <ac:grpSpMk id="8" creationId="{BA508F69-12F5-B882-94F7-1A96B60EE31A}"/>
          </ac:grpSpMkLst>
        </pc:grpChg>
        <pc:grpChg chg="add mod">
          <ac:chgData name="kalyan teja" userId="25e310900e9ff41a" providerId="LiveId" clId="{A9451210-0BDE-41A2-8C52-64C8154C179C}" dt="2023-09-17T10:55:15.432" v="5644" actId="1038"/>
          <ac:grpSpMkLst>
            <pc:docMk/>
            <pc:sldMk cId="666173045" sldId="264"/>
            <ac:grpSpMk id="12" creationId="{1AE065EF-5C81-5754-6D7A-00883C836624}"/>
          </ac:grpSpMkLst>
        </pc:grpChg>
        <pc:picChg chg="add del">
          <ac:chgData name="kalyan teja" userId="25e310900e9ff41a" providerId="LiveId" clId="{A9451210-0BDE-41A2-8C52-64C8154C179C}" dt="2023-08-23T12:41:09.408" v="2005" actId="22"/>
          <ac:picMkLst>
            <pc:docMk/>
            <pc:sldMk cId="666173045" sldId="264"/>
            <ac:picMk id="6" creationId="{CD2D4063-A71E-8B56-143E-342CBFAF3980}"/>
          </ac:picMkLst>
        </pc:picChg>
        <pc:picChg chg="add mod">
          <ac:chgData name="kalyan teja" userId="25e310900e9ff41a" providerId="LiveId" clId="{A9451210-0BDE-41A2-8C52-64C8154C179C}" dt="2023-09-17T10:55:26.193" v="5645" actId="1076"/>
          <ac:picMkLst>
            <pc:docMk/>
            <pc:sldMk cId="666173045" sldId="264"/>
            <ac:picMk id="11" creationId="{A0A189E4-AD8E-9692-882B-DCEF1D72E2E5}"/>
          </ac:picMkLst>
        </pc:picChg>
        <pc:picChg chg="add mod">
          <ac:chgData name="kalyan teja" userId="25e310900e9ff41a" providerId="LiveId" clId="{A9451210-0BDE-41A2-8C52-64C8154C179C}" dt="2023-09-15T14:59:31.002" v="4655" actId="1076"/>
          <ac:picMkLst>
            <pc:docMk/>
            <pc:sldMk cId="666173045" sldId="264"/>
            <ac:picMk id="16" creationId="{94A1BC26-EA19-6B2D-5A5B-AC94CE3F09DB}"/>
          </ac:picMkLst>
        </pc:picChg>
        <pc:picChg chg="add mod">
          <ac:chgData name="kalyan teja" userId="25e310900e9ff41a" providerId="LiveId" clId="{A9451210-0BDE-41A2-8C52-64C8154C179C}" dt="2023-09-08T08:01:06.902" v="2911" actId="171"/>
          <ac:picMkLst>
            <pc:docMk/>
            <pc:sldMk cId="666173045" sldId="264"/>
            <ac:picMk id="5124" creationId="{D8369812-47FB-639C-EEC1-E8897E41F5E5}"/>
          </ac:picMkLst>
        </pc:picChg>
      </pc:sldChg>
      <pc:sldChg chg="addSp delSp modSp mod modTransition">
        <pc:chgData name="kalyan teja" userId="25e310900e9ff41a" providerId="LiveId" clId="{A9451210-0BDE-41A2-8C52-64C8154C179C}" dt="2023-09-21T12:23:42.522" v="6701"/>
        <pc:sldMkLst>
          <pc:docMk/>
          <pc:sldMk cId="1482335201" sldId="265"/>
        </pc:sldMkLst>
        <pc:spChg chg="mod">
          <ac:chgData name="kalyan teja" userId="25e310900e9ff41a" providerId="LiveId" clId="{A9451210-0BDE-41A2-8C52-64C8154C179C}" dt="2023-08-26T12:53:14.630" v="2385" actId="2085"/>
          <ac:spMkLst>
            <pc:docMk/>
            <pc:sldMk cId="1482335201" sldId="265"/>
            <ac:spMk id="10" creationId="{CE6A5B4C-3343-7B1A-BD4A-15ECC70886A6}"/>
          </ac:spMkLst>
        </pc:spChg>
        <pc:spChg chg="mod">
          <ac:chgData name="kalyan teja" userId="25e310900e9ff41a" providerId="LiveId" clId="{A9451210-0BDE-41A2-8C52-64C8154C179C}" dt="2023-09-17T11:09:04.167" v="5887" actId="2711"/>
          <ac:spMkLst>
            <pc:docMk/>
            <pc:sldMk cId="1482335201" sldId="265"/>
            <ac:spMk id="11" creationId="{E0812810-FD8F-AA13-632E-0EA7A5CFAC78}"/>
          </ac:spMkLst>
        </pc:spChg>
        <pc:spChg chg="mod">
          <ac:chgData name="kalyan teja" userId="25e310900e9ff41a" providerId="LiveId" clId="{A9451210-0BDE-41A2-8C52-64C8154C179C}" dt="2023-09-15T14:16:53.742" v="4495" actId="14100"/>
          <ac:spMkLst>
            <pc:docMk/>
            <pc:sldMk cId="1482335201" sldId="265"/>
            <ac:spMk id="15" creationId="{36738BB6-63D5-6DAD-B134-B82DB5982D68}"/>
          </ac:spMkLst>
        </pc:spChg>
        <pc:spChg chg="mod">
          <ac:chgData name="kalyan teja" userId="25e310900e9ff41a" providerId="LiveId" clId="{A9451210-0BDE-41A2-8C52-64C8154C179C}" dt="2023-09-17T11:09:17.851" v="5889" actId="2711"/>
          <ac:spMkLst>
            <pc:docMk/>
            <pc:sldMk cId="1482335201" sldId="265"/>
            <ac:spMk id="18" creationId="{6FC6DE69-5E84-EC42-1C9A-8A996AEF306A}"/>
          </ac:spMkLst>
        </pc:spChg>
        <pc:grpChg chg="mod">
          <ac:chgData name="kalyan teja" userId="25e310900e9ff41a" providerId="LiveId" clId="{A9451210-0BDE-41A2-8C52-64C8154C179C}" dt="2023-09-17T11:09:07.397" v="5888" actId="14100"/>
          <ac:grpSpMkLst>
            <pc:docMk/>
            <pc:sldMk cId="1482335201" sldId="265"/>
            <ac:grpSpMk id="9" creationId="{F312FB76-8FD6-8FEA-A600-37010B94348B}"/>
          </ac:grpSpMkLst>
        </pc:grpChg>
        <pc:grpChg chg="mod ord">
          <ac:chgData name="kalyan teja" userId="25e310900e9ff41a" providerId="LiveId" clId="{A9451210-0BDE-41A2-8C52-64C8154C179C}" dt="2023-09-13T13:33:44.107" v="2971" actId="1076"/>
          <ac:grpSpMkLst>
            <pc:docMk/>
            <pc:sldMk cId="1482335201" sldId="265"/>
            <ac:grpSpMk id="20" creationId="{0D6DAFF1-B576-B4B4-BD1F-51FAA44FB893}"/>
          </ac:grpSpMkLst>
        </pc:grpChg>
        <pc:picChg chg="add del mod">
          <ac:chgData name="kalyan teja" userId="25e310900e9ff41a" providerId="LiveId" clId="{A9451210-0BDE-41A2-8C52-64C8154C179C}" dt="2023-09-13T13:29:00.546" v="2927" actId="478"/>
          <ac:picMkLst>
            <pc:docMk/>
            <pc:sldMk cId="1482335201" sldId="265"/>
            <ac:picMk id="3" creationId="{08C21C5E-EC3C-8C28-1D94-16E7DEBCE896}"/>
          </ac:picMkLst>
        </pc:picChg>
        <pc:picChg chg="del">
          <ac:chgData name="kalyan teja" userId="25e310900e9ff41a" providerId="LiveId" clId="{A9451210-0BDE-41A2-8C52-64C8154C179C}" dt="2023-09-13T13:22:12.414" v="2920" actId="478"/>
          <ac:picMkLst>
            <pc:docMk/>
            <pc:sldMk cId="1482335201" sldId="265"/>
            <ac:picMk id="4" creationId="{D18A5340-2777-6BE2-AB31-02458DF12776}"/>
          </ac:picMkLst>
        </pc:picChg>
        <pc:picChg chg="add mod">
          <ac:chgData name="kalyan teja" userId="25e310900e9ff41a" providerId="LiveId" clId="{A9451210-0BDE-41A2-8C52-64C8154C179C}" dt="2023-09-15T14:17:00.486" v="4496" actId="1076"/>
          <ac:picMkLst>
            <pc:docMk/>
            <pc:sldMk cId="1482335201" sldId="265"/>
            <ac:picMk id="6" creationId="{FBB4496E-0559-0F5E-72C3-8CC92FB61B45}"/>
          </ac:picMkLst>
        </pc:picChg>
        <pc:picChg chg="mod">
          <ac:chgData name="kalyan teja" userId="25e310900e9ff41a" providerId="LiveId" clId="{A9451210-0BDE-41A2-8C52-64C8154C179C}" dt="2023-08-26T12:54:59.712" v="2395" actId="1076"/>
          <ac:picMkLst>
            <pc:docMk/>
            <pc:sldMk cId="1482335201" sldId="265"/>
            <ac:picMk id="2050" creationId="{21EA5FA6-70B9-7AF4-098D-A8711FEA8753}"/>
          </ac:picMkLst>
        </pc:picChg>
      </pc:sldChg>
      <pc:sldChg chg="addSp delSp modSp mod modTransition">
        <pc:chgData name="kalyan teja" userId="25e310900e9ff41a" providerId="LiveId" clId="{A9451210-0BDE-41A2-8C52-64C8154C179C}" dt="2023-09-21T12:23:42.522" v="6701"/>
        <pc:sldMkLst>
          <pc:docMk/>
          <pc:sldMk cId="3067077376" sldId="266"/>
        </pc:sldMkLst>
        <pc:spChg chg="mod">
          <ac:chgData name="kalyan teja" userId="25e310900e9ff41a" providerId="LiveId" clId="{A9451210-0BDE-41A2-8C52-64C8154C179C}" dt="2023-08-23T12:52:29.333" v="2070" actId="207"/>
          <ac:spMkLst>
            <pc:docMk/>
            <pc:sldMk cId="3067077376" sldId="266"/>
            <ac:spMk id="3" creationId="{BAA3A74A-4BEB-2D16-8273-75FE302D20AE}"/>
          </ac:spMkLst>
        </pc:spChg>
        <pc:spChg chg="add del mod">
          <ac:chgData name="kalyan teja" userId="25e310900e9ff41a" providerId="LiveId" clId="{A9451210-0BDE-41A2-8C52-64C8154C179C}" dt="2023-08-23T13:24:50.931" v="2367"/>
          <ac:spMkLst>
            <pc:docMk/>
            <pc:sldMk cId="3067077376" sldId="266"/>
            <ac:spMk id="4" creationId="{026480FB-2520-86C9-1DB2-60472E142E61}"/>
          </ac:spMkLst>
        </pc:spChg>
        <pc:spChg chg="mod">
          <ac:chgData name="kalyan teja" userId="25e310900e9ff41a" providerId="LiveId" clId="{A9451210-0BDE-41A2-8C52-64C8154C179C}" dt="2023-09-17T11:06:36.407" v="5825" actId="1038"/>
          <ac:spMkLst>
            <pc:docMk/>
            <pc:sldMk cId="3067077376" sldId="266"/>
            <ac:spMk id="5" creationId="{7C00FF6B-BE04-E8F0-5EDA-90CFFA23E51D}"/>
          </ac:spMkLst>
        </pc:spChg>
        <pc:spChg chg="mod">
          <ac:chgData name="kalyan teja" userId="25e310900e9ff41a" providerId="LiveId" clId="{A9451210-0BDE-41A2-8C52-64C8154C179C}" dt="2023-09-06T10:42:10.465" v="2471" actId="571"/>
          <ac:spMkLst>
            <pc:docMk/>
            <pc:sldMk cId="3067077376" sldId="266"/>
            <ac:spMk id="6" creationId="{3F3E3E1F-34B2-16D9-FFC7-BA1091893465}"/>
          </ac:spMkLst>
        </pc:spChg>
        <pc:spChg chg="mod">
          <ac:chgData name="kalyan teja" userId="25e310900e9ff41a" providerId="LiveId" clId="{A9451210-0BDE-41A2-8C52-64C8154C179C}" dt="2023-09-06T10:42:10.465" v="2471" actId="571"/>
          <ac:spMkLst>
            <pc:docMk/>
            <pc:sldMk cId="3067077376" sldId="266"/>
            <ac:spMk id="7" creationId="{D29D3498-1B79-7068-1347-B9B7A2195B0D}"/>
          </ac:spMkLst>
        </pc:spChg>
        <pc:spChg chg="mod">
          <ac:chgData name="kalyan teja" userId="25e310900e9ff41a" providerId="LiveId" clId="{A9451210-0BDE-41A2-8C52-64C8154C179C}" dt="2023-08-26T12:54:19.813" v="2391" actId="2085"/>
          <ac:spMkLst>
            <pc:docMk/>
            <pc:sldMk cId="3067077376" sldId="266"/>
            <ac:spMk id="9" creationId="{C692B3A9-8FE2-489F-7305-D428C34482F3}"/>
          </ac:spMkLst>
        </pc:spChg>
        <pc:spChg chg="mod">
          <ac:chgData name="kalyan teja" userId="25e310900e9ff41a" providerId="LiveId" clId="{A9451210-0BDE-41A2-8C52-64C8154C179C}" dt="2023-09-17T14:07:18.115" v="6524" actId="20577"/>
          <ac:spMkLst>
            <pc:docMk/>
            <pc:sldMk cId="3067077376" sldId="266"/>
            <ac:spMk id="10" creationId="{657BE4F9-EF32-7947-2254-3F3F70A71E21}"/>
          </ac:spMkLst>
        </pc:spChg>
        <pc:spChg chg="mod">
          <ac:chgData name="kalyan teja" userId="25e310900e9ff41a" providerId="LiveId" clId="{A9451210-0BDE-41A2-8C52-64C8154C179C}" dt="2023-09-17T11:06:55.366" v="5837" actId="20577"/>
          <ac:spMkLst>
            <pc:docMk/>
            <pc:sldMk cId="3067077376" sldId="266"/>
            <ac:spMk id="11" creationId="{86EA6DDA-C513-D23E-0ED1-753B228B622C}"/>
          </ac:spMkLst>
        </pc:spChg>
        <pc:spChg chg="add mod">
          <ac:chgData name="kalyan teja" userId="25e310900e9ff41a" providerId="LiveId" clId="{A9451210-0BDE-41A2-8C52-64C8154C179C}" dt="2023-09-06T11:07:03.424" v="2532" actId="571"/>
          <ac:spMkLst>
            <pc:docMk/>
            <pc:sldMk cId="3067077376" sldId="266"/>
            <ac:spMk id="12" creationId="{EB72B1D8-BC6B-D45C-1E74-E24E1176671F}"/>
          </ac:spMkLst>
        </pc:spChg>
        <pc:spChg chg="mod">
          <ac:chgData name="kalyan teja" userId="25e310900e9ff41a" providerId="LiveId" clId="{A9451210-0BDE-41A2-8C52-64C8154C179C}" dt="2023-09-17T14:07:30.584" v="6525" actId="1076"/>
          <ac:spMkLst>
            <pc:docMk/>
            <pc:sldMk cId="3067077376" sldId="266"/>
            <ac:spMk id="16" creationId="{DA6269D1-0A46-2822-7D53-B3F97EF83EF9}"/>
          </ac:spMkLst>
        </pc:spChg>
        <pc:spChg chg="mod">
          <ac:chgData name="kalyan teja" userId="25e310900e9ff41a" providerId="LiveId" clId="{A9451210-0BDE-41A2-8C52-64C8154C179C}" dt="2023-08-23T13:23:43.890" v="2293" actId="1076"/>
          <ac:spMkLst>
            <pc:docMk/>
            <pc:sldMk cId="3067077376" sldId="266"/>
            <ac:spMk id="20" creationId="{0913D4D8-E0AE-F1F3-3338-10A0F81C382F}"/>
          </ac:spMkLst>
        </pc:spChg>
        <pc:spChg chg="mod">
          <ac:chgData name="kalyan teja" userId="25e310900e9ff41a" providerId="LiveId" clId="{A9451210-0BDE-41A2-8C52-64C8154C179C}" dt="2023-09-17T11:07:18.020" v="5865" actId="1038"/>
          <ac:spMkLst>
            <pc:docMk/>
            <pc:sldMk cId="3067077376" sldId="266"/>
            <ac:spMk id="21" creationId="{B10A40E2-6F95-FE1F-AAC2-95A94EF1D020}"/>
          </ac:spMkLst>
        </pc:spChg>
        <pc:spChg chg="mod">
          <ac:chgData name="kalyan teja" userId="25e310900e9ff41a" providerId="LiveId" clId="{A9451210-0BDE-41A2-8C52-64C8154C179C}" dt="2023-08-23T12:55:31.144" v="2086" actId="20577"/>
          <ac:spMkLst>
            <pc:docMk/>
            <pc:sldMk cId="3067077376" sldId="266"/>
            <ac:spMk id="24" creationId="{84BD4783-2C31-CFE8-34FC-797469BF09F3}"/>
          </ac:spMkLst>
        </pc:spChg>
        <pc:spChg chg="mod">
          <ac:chgData name="kalyan teja" userId="25e310900e9ff41a" providerId="LiveId" clId="{A9451210-0BDE-41A2-8C52-64C8154C179C}" dt="2023-09-17T11:07:01.174" v="5838" actId="2711"/>
          <ac:spMkLst>
            <pc:docMk/>
            <pc:sldMk cId="3067077376" sldId="266"/>
            <ac:spMk id="25" creationId="{1BA06994-143D-FB36-A5DC-347CA6BEA2B6}"/>
          </ac:spMkLst>
        </pc:spChg>
        <pc:grpChg chg="mod">
          <ac:chgData name="kalyan teja" userId="25e310900e9ff41a" providerId="LiveId" clId="{A9451210-0BDE-41A2-8C52-64C8154C179C}" dt="2023-09-17T14:07:15.859" v="6520" actId="1076"/>
          <ac:grpSpMkLst>
            <pc:docMk/>
            <pc:sldMk cId="3067077376" sldId="266"/>
            <ac:grpSpMk id="2" creationId="{B80EF54F-1502-49F5-F8B4-C5297BA4129F}"/>
          </ac:grpSpMkLst>
        </pc:grpChg>
        <pc:grpChg chg="add mod">
          <ac:chgData name="kalyan teja" userId="25e310900e9ff41a" providerId="LiveId" clId="{A9451210-0BDE-41A2-8C52-64C8154C179C}" dt="2023-09-06T10:42:10.465" v="2471" actId="571"/>
          <ac:grpSpMkLst>
            <pc:docMk/>
            <pc:sldMk cId="3067077376" sldId="266"/>
            <ac:grpSpMk id="4" creationId="{78CBC9FC-3AEF-225F-0F05-5894B9915F8F}"/>
          </ac:grpSpMkLst>
        </pc:grpChg>
        <pc:grpChg chg="mod">
          <ac:chgData name="kalyan teja" userId="25e310900e9ff41a" providerId="LiveId" clId="{A9451210-0BDE-41A2-8C52-64C8154C179C}" dt="2023-09-17T14:07:16.863" v="6522" actId="14100"/>
          <ac:grpSpMkLst>
            <pc:docMk/>
            <pc:sldMk cId="3067077376" sldId="266"/>
            <ac:grpSpMk id="8" creationId="{AC4790B1-90DB-E218-F19B-F3732444A243}"/>
          </ac:grpSpMkLst>
        </pc:grpChg>
        <pc:grpChg chg="mod">
          <ac:chgData name="kalyan teja" userId="25e310900e9ff41a" providerId="LiveId" clId="{A9451210-0BDE-41A2-8C52-64C8154C179C}" dt="2023-09-17T14:07:35.018" v="6526" actId="1076"/>
          <ac:grpSpMkLst>
            <pc:docMk/>
            <pc:sldMk cId="3067077376" sldId="266"/>
            <ac:grpSpMk id="19" creationId="{B0B52A5F-13A7-B1B7-965E-F7A0CF1F137F}"/>
          </ac:grpSpMkLst>
        </pc:grpChg>
        <pc:grpChg chg="mod">
          <ac:chgData name="kalyan teja" userId="25e310900e9ff41a" providerId="LiveId" clId="{A9451210-0BDE-41A2-8C52-64C8154C179C}" dt="2023-08-23T13:23:14.621" v="2281" actId="1076"/>
          <ac:grpSpMkLst>
            <pc:docMk/>
            <pc:sldMk cId="3067077376" sldId="266"/>
            <ac:grpSpMk id="23" creationId="{3F6D9051-EC7C-FBC4-2BDC-769351791D9D}"/>
          </ac:grpSpMkLst>
        </pc:grpChg>
        <pc:picChg chg="mod">
          <ac:chgData name="kalyan teja" userId="25e310900e9ff41a" providerId="LiveId" clId="{A9451210-0BDE-41A2-8C52-64C8154C179C}" dt="2023-08-23T13:23:05.078" v="2278" actId="1076"/>
          <ac:picMkLst>
            <pc:docMk/>
            <pc:sldMk cId="3067077376" sldId="266"/>
            <ac:picMk id="4100" creationId="{5D446E79-A708-C44D-B4F0-0BD4A843459E}"/>
          </ac:picMkLst>
        </pc:picChg>
      </pc:sldChg>
      <pc:sldChg chg="addSp delSp modSp add mod modTransition">
        <pc:chgData name="kalyan teja" userId="25e310900e9ff41a" providerId="LiveId" clId="{A9451210-0BDE-41A2-8C52-64C8154C179C}" dt="2023-09-21T12:23:42.522" v="6701"/>
        <pc:sldMkLst>
          <pc:docMk/>
          <pc:sldMk cId="296649883" sldId="267"/>
        </pc:sldMkLst>
        <pc:spChg chg="add mod">
          <ac:chgData name="kalyan teja" userId="25e310900e9ff41a" providerId="LiveId" clId="{A9451210-0BDE-41A2-8C52-64C8154C179C}" dt="2023-09-15T14:25:38.859" v="4504" actId="1076"/>
          <ac:spMkLst>
            <pc:docMk/>
            <pc:sldMk cId="296649883" sldId="267"/>
            <ac:spMk id="4" creationId="{002DEDCA-269C-0BBC-5ECF-1392712F0AEE}"/>
          </ac:spMkLst>
        </pc:spChg>
        <pc:spChg chg="mod">
          <ac:chgData name="kalyan teja" userId="25e310900e9ff41a" providerId="LiveId" clId="{A9451210-0BDE-41A2-8C52-64C8154C179C}" dt="2023-08-23T12:48:43.089" v="2051" actId="207"/>
          <ac:spMkLst>
            <pc:docMk/>
            <pc:sldMk cId="296649883" sldId="267"/>
            <ac:spMk id="5" creationId="{3496195C-B964-C0B8-A9F3-68EA8153EBEC}"/>
          </ac:spMkLst>
        </pc:spChg>
        <pc:spChg chg="mod ord">
          <ac:chgData name="kalyan teja" userId="25e310900e9ff41a" providerId="LiveId" clId="{A9451210-0BDE-41A2-8C52-64C8154C179C}" dt="2023-08-23T12:50:40.335" v="2062" actId="207"/>
          <ac:spMkLst>
            <pc:docMk/>
            <pc:sldMk cId="296649883" sldId="267"/>
            <ac:spMk id="6" creationId="{73EBEB74-191C-1F94-037C-112FBFD13CBF}"/>
          </ac:spMkLst>
        </pc:spChg>
        <pc:spChg chg="add del mod">
          <ac:chgData name="kalyan teja" userId="25e310900e9ff41a" providerId="LiveId" clId="{A9451210-0BDE-41A2-8C52-64C8154C179C}" dt="2023-08-23T13:09:16.699" v="2182" actId="478"/>
          <ac:spMkLst>
            <pc:docMk/>
            <pc:sldMk cId="296649883" sldId="267"/>
            <ac:spMk id="13" creationId="{237056F9-38F8-D79A-4D2E-2863CD953462}"/>
          </ac:spMkLst>
        </pc:spChg>
        <pc:spChg chg="add del mod">
          <ac:chgData name="kalyan teja" userId="25e310900e9ff41a" providerId="LiveId" clId="{A9451210-0BDE-41A2-8C52-64C8154C179C}" dt="2023-08-23T12:58:09.614" v="2096"/>
          <ac:spMkLst>
            <pc:docMk/>
            <pc:sldMk cId="296649883" sldId="267"/>
            <ac:spMk id="14" creationId="{ED56345C-4448-E230-94D7-DA1AF5A37F0F}"/>
          </ac:spMkLst>
        </pc:spChg>
        <pc:spChg chg="add mod">
          <ac:chgData name="kalyan teja" userId="25e310900e9ff41a" providerId="LiveId" clId="{A9451210-0BDE-41A2-8C52-64C8154C179C}" dt="2023-09-17T13:33:19.756" v="6096" actId="255"/>
          <ac:spMkLst>
            <pc:docMk/>
            <pc:sldMk cId="296649883" sldId="267"/>
            <ac:spMk id="15" creationId="{298241BB-906E-913A-B1F5-6EE150785D13}"/>
          </ac:spMkLst>
        </pc:spChg>
        <pc:spChg chg="add mod">
          <ac:chgData name="kalyan teja" userId="25e310900e9ff41a" providerId="LiveId" clId="{A9451210-0BDE-41A2-8C52-64C8154C179C}" dt="2023-09-17T13:32:35.478" v="6093" actId="207"/>
          <ac:spMkLst>
            <pc:docMk/>
            <pc:sldMk cId="296649883" sldId="267"/>
            <ac:spMk id="16" creationId="{7A368828-753C-FB48-18BE-6468C3067661}"/>
          </ac:spMkLst>
        </pc:spChg>
        <pc:spChg chg="add del">
          <ac:chgData name="kalyan teja" userId="25e310900e9ff41a" providerId="LiveId" clId="{A9451210-0BDE-41A2-8C52-64C8154C179C}" dt="2023-08-23T13:06:43.532" v="2153" actId="22"/>
          <ac:spMkLst>
            <pc:docMk/>
            <pc:sldMk cId="296649883" sldId="267"/>
            <ac:spMk id="18" creationId="{D108ED78-586C-B281-3129-8F409AB457DB}"/>
          </ac:spMkLst>
        </pc:spChg>
        <pc:spChg chg="add mod">
          <ac:chgData name="kalyan teja" userId="25e310900e9ff41a" providerId="LiveId" clId="{A9451210-0BDE-41A2-8C52-64C8154C179C}" dt="2023-09-17T13:34:01.824" v="6104" actId="20577"/>
          <ac:spMkLst>
            <pc:docMk/>
            <pc:sldMk cId="296649883" sldId="267"/>
            <ac:spMk id="19" creationId="{CB2DA52D-810E-7B0F-01C8-1CD514766312}"/>
          </ac:spMkLst>
        </pc:spChg>
        <pc:spChg chg="add del mod">
          <ac:chgData name="kalyan teja" userId="25e310900e9ff41a" providerId="LiveId" clId="{A9451210-0BDE-41A2-8C52-64C8154C179C}" dt="2023-08-23T13:09:25.555" v="2184" actId="478"/>
          <ac:spMkLst>
            <pc:docMk/>
            <pc:sldMk cId="296649883" sldId="267"/>
            <ac:spMk id="20" creationId="{78CFF793-3759-12AD-814C-BAC1C272FBB3}"/>
          </ac:spMkLst>
        </pc:spChg>
        <pc:spChg chg="mod">
          <ac:chgData name="kalyan teja" userId="25e310900e9ff41a" providerId="LiveId" clId="{A9451210-0BDE-41A2-8C52-64C8154C179C}" dt="2023-08-23T13:11:33.604" v="2198" actId="571"/>
          <ac:spMkLst>
            <pc:docMk/>
            <pc:sldMk cId="296649883" sldId="267"/>
            <ac:spMk id="22" creationId="{B0ECDC6B-B532-FD7D-21C4-E54CA5FED00F}"/>
          </ac:spMkLst>
        </pc:spChg>
        <pc:spChg chg="mod">
          <ac:chgData name="kalyan teja" userId="25e310900e9ff41a" providerId="LiveId" clId="{A9451210-0BDE-41A2-8C52-64C8154C179C}" dt="2023-09-17T10:56:55.874" v="5653" actId="2711"/>
          <ac:spMkLst>
            <pc:docMk/>
            <pc:sldMk cId="296649883" sldId="267"/>
            <ac:spMk id="23" creationId="{B2DBD8AF-01EC-7BCB-18AE-25E280A0A872}"/>
          </ac:spMkLst>
        </pc:spChg>
        <pc:spChg chg="add del mod">
          <ac:chgData name="kalyan teja" userId="25e310900e9ff41a" providerId="LiveId" clId="{A9451210-0BDE-41A2-8C52-64C8154C179C}" dt="2023-08-23T13:12:05.682" v="2204" actId="478"/>
          <ac:spMkLst>
            <pc:docMk/>
            <pc:sldMk cId="296649883" sldId="267"/>
            <ac:spMk id="24" creationId="{38F8266E-53FF-D04F-4B9B-D3F711A4B2FB}"/>
          </ac:spMkLst>
        </pc:spChg>
        <pc:spChg chg="add del mod">
          <ac:chgData name="kalyan teja" userId="25e310900e9ff41a" providerId="LiveId" clId="{A9451210-0BDE-41A2-8C52-64C8154C179C}" dt="2023-08-23T13:12:16.457" v="2208" actId="478"/>
          <ac:spMkLst>
            <pc:docMk/>
            <pc:sldMk cId="296649883" sldId="267"/>
            <ac:spMk id="25" creationId="{A9DF7322-D70F-F0E6-0732-0B9F54D95320}"/>
          </ac:spMkLst>
        </pc:spChg>
        <pc:spChg chg="add del mod">
          <ac:chgData name="kalyan teja" userId="25e310900e9ff41a" providerId="LiveId" clId="{A9451210-0BDE-41A2-8C52-64C8154C179C}" dt="2023-08-23T13:12:10.933" v="2206" actId="478"/>
          <ac:spMkLst>
            <pc:docMk/>
            <pc:sldMk cId="296649883" sldId="267"/>
            <ac:spMk id="26" creationId="{5E4B1879-7C2A-FD84-A81B-D235310B7BF7}"/>
          </ac:spMkLst>
        </pc:spChg>
        <pc:grpChg chg="del mod">
          <ac:chgData name="kalyan teja" userId="25e310900e9ff41a" providerId="LiveId" clId="{A9451210-0BDE-41A2-8C52-64C8154C179C}" dt="2023-08-23T13:11:52.839" v="2201" actId="478"/>
          <ac:grpSpMkLst>
            <pc:docMk/>
            <pc:sldMk cId="296649883" sldId="267"/>
            <ac:grpSpMk id="4" creationId="{1DC6E422-0D33-1B06-5843-83C1A09C1B4E}"/>
          </ac:grpSpMkLst>
        </pc:grpChg>
        <pc:grpChg chg="del">
          <ac:chgData name="kalyan teja" userId="25e310900e9ff41a" providerId="LiveId" clId="{A9451210-0BDE-41A2-8C52-64C8154C179C}" dt="2023-08-23T12:41:32.990" v="2010" actId="478"/>
          <ac:grpSpMkLst>
            <pc:docMk/>
            <pc:sldMk cId="296649883" sldId="267"/>
            <ac:grpSpMk id="10" creationId="{216107C5-0E8A-F10C-214D-0661DFB1342E}"/>
          </ac:grpSpMkLst>
        </pc:grpChg>
        <pc:grpChg chg="add mod">
          <ac:chgData name="kalyan teja" userId="25e310900e9ff41a" providerId="LiveId" clId="{A9451210-0BDE-41A2-8C52-64C8154C179C}" dt="2023-09-15T14:24:21.159" v="4497" actId="1076"/>
          <ac:grpSpMkLst>
            <pc:docMk/>
            <pc:sldMk cId="296649883" sldId="267"/>
            <ac:grpSpMk id="21" creationId="{02460EF7-332D-2468-E1C8-060C63610BBB}"/>
          </ac:grpSpMkLst>
        </pc:grpChg>
        <pc:picChg chg="add mod">
          <ac:chgData name="kalyan teja" userId="25e310900e9ff41a" providerId="LiveId" clId="{A9451210-0BDE-41A2-8C52-64C8154C179C}" dt="2023-09-16T14:06:23.970" v="5298" actId="1036"/>
          <ac:picMkLst>
            <pc:docMk/>
            <pc:sldMk cId="296649883" sldId="267"/>
            <ac:picMk id="12" creationId="{5CE645FD-A6B3-BD6A-0AEE-AB846F6542F3}"/>
          </ac:picMkLst>
        </pc:picChg>
        <pc:picChg chg="add mod">
          <ac:chgData name="kalyan teja" userId="25e310900e9ff41a" providerId="LiveId" clId="{A9451210-0BDE-41A2-8C52-64C8154C179C}" dt="2023-08-23T12:46:13.918" v="2035"/>
          <ac:picMkLst>
            <pc:docMk/>
            <pc:sldMk cId="296649883" sldId="267"/>
            <ac:picMk id="5122" creationId="{FED19AD7-7AF2-D4C0-8D69-0A58292E77A3}"/>
          </ac:picMkLst>
        </pc:picChg>
        <pc:picChg chg="add del">
          <ac:chgData name="kalyan teja" userId="25e310900e9ff41a" providerId="LiveId" clId="{A9451210-0BDE-41A2-8C52-64C8154C179C}" dt="2023-08-23T12:57:56.898" v="2093"/>
          <ac:picMkLst>
            <pc:docMk/>
            <pc:sldMk cId="296649883" sldId="267"/>
            <ac:picMk id="5124" creationId="{D7CC3182-77B5-BFF6-8A7B-5BC1F2BA8038}"/>
          </ac:picMkLst>
        </pc:picChg>
      </pc:sldChg>
      <pc:sldChg chg="addSp delSp modSp new mod modTransition">
        <pc:chgData name="kalyan teja" userId="25e310900e9ff41a" providerId="LiveId" clId="{A9451210-0BDE-41A2-8C52-64C8154C179C}" dt="2023-09-21T12:23:42.522" v="6701"/>
        <pc:sldMkLst>
          <pc:docMk/>
          <pc:sldMk cId="2662406635" sldId="268"/>
        </pc:sldMkLst>
        <pc:spChg chg="del mod">
          <ac:chgData name="kalyan teja" userId="25e310900e9ff41a" providerId="LiveId" clId="{A9451210-0BDE-41A2-8C52-64C8154C179C}" dt="2023-09-06T10:37:18.861" v="2441" actId="478"/>
          <ac:spMkLst>
            <pc:docMk/>
            <pc:sldMk cId="2662406635" sldId="268"/>
            <ac:spMk id="2" creationId="{4D44A916-9524-2490-C8D2-C3CA618CE9C7}"/>
          </ac:spMkLst>
        </pc:spChg>
        <pc:spChg chg="add mod">
          <ac:chgData name="kalyan teja" userId="25e310900e9ff41a" providerId="LiveId" clId="{A9451210-0BDE-41A2-8C52-64C8154C179C}" dt="2023-09-17T11:05:48.962" v="5806" actId="2711"/>
          <ac:spMkLst>
            <pc:docMk/>
            <pc:sldMk cId="2662406635" sldId="268"/>
            <ac:spMk id="3" creationId="{1D508B8E-17B7-702F-61A8-B4EEB3A07198}"/>
          </ac:spMkLst>
        </pc:spChg>
        <pc:spChg chg="add del mod">
          <ac:chgData name="kalyan teja" userId="25e310900e9ff41a" providerId="LiveId" clId="{A9451210-0BDE-41A2-8C52-64C8154C179C}" dt="2023-09-06T10:37:31.126" v="2446" actId="478"/>
          <ac:spMkLst>
            <pc:docMk/>
            <pc:sldMk cId="2662406635" sldId="268"/>
            <ac:spMk id="3" creationId="{7655FAC9-2F4A-AEE5-41F6-F5A9C2171ED3}"/>
          </ac:spMkLst>
        </pc:spChg>
        <pc:spChg chg="add mod ord">
          <ac:chgData name="kalyan teja" userId="25e310900e9ff41a" providerId="LiveId" clId="{A9451210-0BDE-41A2-8C52-64C8154C179C}" dt="2023-09-15T14:08:42.846" v="4475" actId="164"/>
          <ac:spMkLst>
            <pc:docMk/>
            <pc:sldMk cId="2662406635" sldId="268"/>
            <ac:spMk id="4" creationId="{E67503B6-B3DF-A6CD-8AB9-6D52C969FA64}"/>
          </ac:spMkLst>
        </pc:spChg>
        <pc:spChg chg="add del mod">
          <ac:chgData name="kalyan teja" userId="25e310900e9ff41a" providerId="LiveId" clId="{A9451210-0BDE-41A2-8C52-64C8154C179C}" dt="2023-09-06T10:42:20.628" v="2476"/>
          <ac:spMkLst>
            <pc:docMk/>
            <pc:sldMk cId="2662406635" sldId="268"/>
            <ac:spMk id="6" creationId="{AD84A325-CAB4-FE74-0C0C-1EA9F33AB786}"/>
          </ac:spMkLst>
        </pc:spChg>
        <pc:spChg chg="mod">
          <ac:chgData name="kalyan teja" userId="25e310900e9ff41a" providerId="LiveId" clId="{A9451210-0BDE-41A2-8C52-64C8154C179C}" dt="2023-09-06T10:42:14.462" v="2472"/>
          <ac:spMkLst>
            <pc:docMk/>
            <pc:sldMk cId="2662406635" sldId="268"/>
            <ac:spMk id="8" creationId="{B9FBDE92-B9FD-CF74-1B3E-462B7E14156D}"/>
          </ac:spMkLst>
        </pc:spChg>
        <pc:spChg chg="mod">
          <ac:chgData name="kalyan teja" userId="25e310900e9ff41a" providerId="LiveId" clId="{A9451210-0BDE-41A2-8C52-64C8154C179C}" dt="2023-09-17T11:05:54.670" v="5807" actId="2711"/>
          <ac:spMkLst>
            <pc:docMk/>
            <pc:sldMk cId="2662406635" sldId="268"/>
            <ac:spMk id="9" creationId="{E68E5FF2-7A76-ECE8-E3EC-EB4F8BF0C4A5}"/>
          </ac:spMkLst>
        </pc:spChg>
        <pc:spChg chg="add del mod">
          <ac:chgData name="kalyan teja" userId="25e310900e9ff41a" providerId="LiveId" clId="{A9451210-0BDE-41A2-8C52-64C8154C179C}" dt="2023-09-06T11:02:33.742" v="2509" actId="478"/>
          <ac:spMkLst>
            <pc:docMk/>
            <pc:sldMk cId="2662406635" sldId="268"/>
            <ac:spMk id="12" creationId="{359C0AF2-3F86-6FC2-9743-3F1753599909}"/>
          </ac:spMkLst>
        </pc:spChg>
        <pc:spChg chg="add del">
          <ac:chgData name="kalyan teja" userId="25e310900e9ff41a" providerId="LiveId" clId="{A9451210-0BDE-41A2-8C52-64C8154C179C}" dt="2023-09-06T11:02:48.219" v="2511" actId="478"/>
          <ac:spMkLst>
            <pc:docMk/>
            <pc:sldMk cId="2662406635" sldId="268"/>
            <ac:spMk id="13" creationId="{3F61C22E-51EC-AE01-A530-B6C22D9507C3}"/>
          </ac:spMkLst>
        </pc:spChg>
        <pc:spChg chg="add del mod">
          <ac:chgData name="kalyan teja" userId="25e310900e9ff41a" providerId="LiveId" clId="{A9451210-0BDE-41A2-8C52-64C8154C179C}" dt="2023-09-06T11:08:00.862" v="2629" actId="478"/>
          <ac:spMkLst>
            <pc:docMk/>
            <pc:sldMk cId="2662406635" sldId="268"/>
            <ac:spMk id="15" creationId="{751EE7BF-6A18-85A8-101A-BEEA9E10CC5B}"/>
          </ac:spMkLst>
        </pc:spChg>
        <pc:grpChg chg="add mod">
          <ac:chgData name="kalyan teja" userId="25e310900e9ff41a" providerId="LiveId" clId="{A9451210-0BDE-41A2-8C52-64C8154C179C}" dt="2023-09-15T14:09:41.802" v="4486" actId="1076"/>
          <ac:grpSpMkLst>
            <pc:docMk/>
            <pc:sldMk cId="2662406635" sldId="268"/>
            <ac:grpSpMk id="5" creationId="{BCF1BC75-787E-565B-5DAD-B954D4EAB2B5}"/>
          </ac:grpSpMkLst>
        </pc:grpChg>
        <pc:grpChg chg="add mod">
          <ac:chgData name="kalyan teja" userId="25e310900e9ff41a" providerId="LiveId" clId="{A9451210-0BDE-41A2-8C52-64C8154C179C}" dt="2023-09-06T10:42:36.409" v="2478" actId="14100"/>
          <ac:grpSpMkLst>
            <pc:docMk/>
            <pc:sldMk cId="2662406635" sldId="268"/>
            <ac:grpSpMk id="7" creationId="{4B864366-ED3A-31EC-E75F-9DC4A4F6E073}"/>
          </ac:grpSpMkLst>
        </pc:grpChg>
        <pc:graphicFrameChg chg="add del mod modGraphic">
          <ac:chgData name="kalyan teja" userId="25e310900e9ff41a" providerId="LiveId" clId="{A9451210-0BDE-41A2-8C52-64C8154C179C}" dt="2023-09-06T10:47:38.053" v="2491" actId="478"/>
          <ac:graphicFrameMkLst>
            <pc:docMk/>
            <pc:sldMk cId="2662406635" sldId="268"/>
            <ac:graphicFrameMk id="4" creationId="{2AF88C04-5EC2-DD8E-0951-C8CA75A3DB37}"/>
          </ac:graphicFrameMkLst>
        </pc:graphicFrameChg>
        <pc:graphicFrameChg chg="add del mod">
          <ac:chgData name="kalyan teja" userId="25e310900e9ff41a" providerId="LiveId" clId="{A9451210-0BDE-41A2-8C52-64C8154C179C}" dt="2023-09-06T11:00:16.245" v="2495" actId="478"/>
          <ac:graphicFrameMkLst>
            <pc:docMk/>
            <pc:sldMk cId="2662406635" sldId="268"/>
            <ac:graphicFrameMk id="10" creationId="{F8214E33-7778-4BA4-FFB0-67AB8B39E6B1}"/>
          </ac:graphicFrameMkLst>
        </pc:graphicFrameChg>
        <pc:graphicFrameChg chg="add mod">
          <ac:chgData name="kalyan teja" userId="25e310900e9ff41a" providerId="LiveId" clId="{A9451210-0BDE-41A2-8C52-64C8154C179C}" dt="2023-09-06T10:48:02.611" v="2493" actId="571"/>
          <ac:graphicFrameMkLst>
            <pc:docMk/>
            <pc:sldMk cId="2662406635" sldId="268"/>
            <ac:graphicFrameMk id="11" creationId="{349E59EB-6AE3-9988-78FA-9342974DC7BD}"/>
          </ac:graphicFrameMkLst>
        </pc:graphicFrameChg>
        <pc:picChg chg="add mod ord">
          <ac:chgData name="kalyan teja" userId="25e310900e9ff41a" providerId="LiveId" clId="{A9451210-0BDE-41A2-8C52-64C8154C179C}" dt="2023-09-15T14:09:46.723" v="4487" actId="1076"/>
          <ac:picMkLst>
            <pc:docMk/>
            <pc:sldMk cId="2662406635" sldId="268"/>
            <ac:picMk id="14" creationId="{1F9AE06F-6E4C-DE1C-3D41-3ED49AA285AD}"/>
          </ac:picMkLst>
        </pc:picChg>
        <pc:picChg chg="add mod">
          <ac:chgData name="kalyan teja" userId="25e310900e9ff41a" providerId="LiveId" clId="{A9451210-0BDE-41A2-8C52-64C8154C179C}" dt="2023-09-15T14:06:50.925" v="4461" actId="1076"/>
          <ac:picMkLst>
            <pc:docMk/>
            <pc:sldMk cId="2662406635" sldId="268"/>
            <ac:picMk id="1026" creationId="{EFF125FC-79F5-244F-CBCF-C43855512F52}"/>
          </ac:picMkLst>
        </pc:picChg>
        <pc:picChg chg="add del">
          <ac:chgData name="kalyan teja" userId="25e310900e9ff41a" providerId="LiveId" clId="{A9451210-0BDE-41A2-8C52-64C8154C179C}" dt="2023-09-06T11:00:24.606" v="2497" actId="478"/>
          <ac:picMkLst>
            <pc:docMk/>
            <pc:sldMk cId="2662406635" sldId="268"/>
            <ac:picMk id="1028" creationId="{CF5F0BC5-F1AA-E6F4-916B-22F3B89C4A29}"/>
          </ac:picMkLst>
        </pc:picChg>
        <pc:picChg chg="add del">
          <ac:chgData name="kalyan teja" userId="25e310900e9ff41a" providerId="LiveId" clId="{A9451210-0BDE-41A2-8C52-64C8154C179C}" dt="2023-09-06T11:03:40.403" v="2512" actId="478"/>
          <ac:picMkLst>
            <pc:docMk/>
            <pc:sldMk cId="2662406635" sldId="268"/>
            <ac:picMk id="1030" creationId="{6EF97E4D-2B1A-DA50-CCDA-6CCD86D65711}"/>
          </ac:picMkLst>
        </pc:picChg>
        <pc:picChg chg="add del">
          <ac:chgData name="kalyan teja" userId="25e310900e9ff41a" providerId="LiveId" clId="{A9451210-0BDE-41A2-8C52-64C8154C179C}" dt="2023-09-06T11:00:42.801" v="2504"/>
          <ac:picMkLst>
            <pc:docMk/>
            <pc:sldMk cId="2662406635" sldId="268"/>
            <ac:picMk id="1032" creationId="{FE3CC9B6-7668-A385-229D-6D2F4EF25B9E}"/>
          </ac:picMkLst>
        </pc:picChg>
      </pc:sldChg>
      <pc:sldChg chg="addSp delSp modSp new mod modTransition">
        <pc:chgData name="kalyan teja" userId="25e310900e9ff41a" providerId="LiveId" clId="{A9451210-0BDE-41A2-8C52-64C8154C179C}" dt="2023-09-21T12:23:42.522" v="6701"/>
        <pc:sldMkLst>
          <pc:docMk/>
          <pc:sldMk cId="1707547363" sldId="269"/>
        </pc:sldMkLst>
        <pc:spChg chg="add del mod">
          <ac:chgData name="kalyan teja" userId="25e310900e9ff41a" providerId="LiveId" clId="{A9451210-0BDE-41A2-8C52-64C8154C179C}" dt="2023-09-14T14:54:24.399" v="4366" actId="1076"/>
          <ac:spMkLst>
            <pc:docMk/>
            <pc:sldMk cId="1707547363" sldId="269"/>
            <ac:spMk id="2" creationId="{FB7BEA00-5DC9-3FDF-A9E0-37C9DA9178FF}"/>
          </ac:spMkLst>
        </pc:spChg>
        <pc:spChg chg="add del mod">
          <ac:chgData name="kalyan teja" userId="25e310900e9ff41a" providerId="LiveId" clId="{A9451210-0BDE-41A2-8C52-64C8154C179C}" dt="2023-09-14T14:54:24.399" v="4366" actId="1076"/>
          <ac:spMkLst>
            <pc:docMk/>
            <pc:sldMk cId="1707547363" sldId="269"/>
            <ac:spMk id="3" creationId="{D150D715-5316-51BC-158D-FBDFA318440A}"/>
          </ac:spMkLst>
        </pc:spChg>
        <pc:spChg chg="add del mod">
          <ac:chgData name="kalyan teja" userId="25e310900e9ff41a" providerId="LiveId" clId="{A9451210-0BDE-41A2-8C52-64C8154C179C}" dt="2023-09-06T11:14:02.216" v="2653"/>
          <ac:spMkLst>
            <pc:docMk/>
            <pc:sldMk cId="1707547363" sldId="269"/>
            <ac:spMk id="5" creationId="{260883CE-4609-34DB-DBC9-8C5AC172E68C}"/>
          </ac:spMkLst>
        </pc:spChg>
        <pc:spChg chg="add del mod ord">
          <ac:chgData name="kalyan teja" userId="25e310900e9ff41a" providerId="LiveId" clId="{A9451210-0BDE-41A2-8C52-64C8154C179C}" dt="2023-09-14T14:57:01.456" v="4414"/>
          <ac:spMkLst>
            <pc:docMk/>
            <pc:sldMk cId="1707547363" sldId="269"/>
            <ac:spMk id="5" creationId="{26F837C5-A7AC-A82C-A37F-B4B208614D20}"/>
          </ac:spMkLst>
        </pc:spChg>
        <pc:spChg chg="add del mod">
          <ac:chgData name="kalyan teja" userId="25e310900e9ff41a" providerId="LiveId" clId="{A9451210-0BDE-41A2-8C52-64C8154C179C}" dt="2023-09-14T14:51:18.240" v="4355"/>
          <ac:spMkLst>
            <pc:docMk/>
            <pc:sldMk cId="1707547363" sldId="269"/>
            <ac:spMk id="7" creationId="{11255F47-0B65-2172-7A21-1F0301931BC6}"/>
          </ac:spMkLst>
        </pc:spChg>
        <pc:spChg chg="mod">
          <ac:chgData name="kalyan teja" userId="25e310900e9ff41a" providerId="LiveId" clId="{A9451210-0BDE-41A2-8C52-64C8154C179C}" dt="2023-09-06T11:09:59.942" v="2640"/>
          <ac:spMkLst>
            <pc:docMk/>
            <pc:sldMk cId="1707547363" sldId="269"/>
            <ac:spMk id="8" creationId="{833591BC-4A8B-8C26-1277-50B8F1B4F6BB}"/>
          </ac:spMkLst>
        </pc:spChg>
        <pc:spChg chg="add mod">
          <ac:chgData name="kalyan teja" userId="25e310900e9ff41a" providerId="LiveId" clId="{A9451210-0BDE-41A2-8C52-64C8154C179C}" dt="2023-09-14T14:55:35.821" v="4374" actId="207"/>
          <ac:spMkLst>
            <pc:docMk/>
            <pc:sldMk cId="1707547363" sldId="269"/>
            <ac:spMk id="8" creationId="{DFFF5138-79E7-AFA4-CAA1-31B80EFC398E}"/>
          </ac:spMkLst>
        </pc:spChg>
        <pc:spChg chg="mod">
          <ac:chgData name="kalyan teja" userId="25e310900e9ff41a" providerId="LiveId" clId="{A9451210-0BDE-41A2-8C52-64C8154C179C}" dt="2023-09-06T11:09:59.942" v="2640"/>
          <ac:spMkLst>
            <pc:docMk/>
            <pc:sldMk cId="1707547363" sldId="269"/>
            <ac:spMk id="9" creationId="{66773094-C2E3-9EEB-C35A-600199CB9260}"/>
          </ac:spMkLst>
        </pc:spChg>
        <pc:spChg chg="mod">
          <ac:chgData name="kalyan teja" userId="25e310900e9ff41a" providerId="LiveId" clId="{A9451210-0BDE-41A2-8C52-64C8154C179C}" dt="2023-09-14T14:54:24.399" v="4366" actId="1076"/>
          <ac:spMkLst>
            <pc:docMk/>
            <pc:sldMk cId="1707547363" sldId="269"/>
            <ac:spMk id="11" creationId="{A656B509-D018-7FE1-6AB3-55D74E4F5FEE}"/>
          </ac:spMkLst>
        </pc:spChg>
        <pc:spChg chg="mod">
          <ac:chgData name="kalyan teja" userId="25e310900e9ff41a" providerId="LiveId" clId="{A9451210-0BDE-41A2-8C52-64C8154C179C}" dt="2023-09-17T10:56:22.332" v="5650" actId="2711"/>
          <ac:spMkLst>
            <pc:docMk/>
            <pc:sldMk cId="1707547363" sldId="269"/>
            <ac:spMk id="12" creationId="{B8D4C99C-952F-0F87-EF1D-DD678DF0957F}"/>
          </ac:spMkLst>
        </pc:spChg>
        <pc:spChg chg="mod">
          <ac:chgData name="kalyan teja" userId="25e310900e9ff41a" providerId="LiveId" clId="{A9451210-0BDE-41A2-8C52-64C8154C179C}" dt="2023-09-14T14:57:19.449" v="4416" actId="207"/>
          <ac:spMkLst>
            <pc:docMk/>
            <pc:sldMk cId="1707547363" sldId="269"/>
            <ac:spMk id="13" creationId="{8B39281A-F881-DDE0-66B7-06057237BDE4}"/>
          </ac:spMkLst>
        </pc:spChg>
        <pc:spChg chg="mod">
          <ac:chgData name="kalyan teja" userId="25e310900e9ff41a" providerId="LiveId" clId="{A9451210-0BDE-41A2-8C52-64C8154C179C}" dt="2023-09-17T10:56:37.569" v="5652" actId="255"/>
          <ac:spMkLst>
            <pc:docMk/>
            <pc:sldMk cId="1707547363" sldId="269"/>
            <ac:spMk id="14" creationId="{4995A96B-E91D-DA2E-C824-D32B1054C92C}"/>
          </ac:spMkLst>
        </pc:spChg>
        <pc:grpChg chg="add del mod">
          <ac:chgData name="kalyan teja" userId="25e310900e9ff41a" providerId="LiveId" clId="{A9451210-0BDE-41A2-8C52-64C8154C179C}" dt="2023-09-06T11:10:02.193" v="2641" actId="478"/>
          <ac:grpSpMkLst>
            <pc:docMk/>
            <pc:sldMk cId="1707547363" sldId="269"/>
            <ac:grpSpMk id="6" creationId="{CA8759F5-296B-AFCE-7C56-2DBDC8F309A0}"/>
          </ac:grpSpMkLst>
        </pc:grpChg>
        <pc:grpChg chg="add mod">
          <ac:chgData name="kalyan teja" userId="25e310900e9ff41a" providerId="LiveId" clId="{A9451210-0BDE-41A2-8C52-64C8154C179C}" dt="2023-09-14T14:57:27.119" v="4417" actId="1076"/>
          <ac:grpSpMkLst>
            <pc:docMk/>
            <pc:sldMk cId="1707547363" sldId="269"/>
            <ac:grpSpMk id="9" creationId="{4C7CDC7F-52AB-9E8E-BBDA-74436FEA3451}"/>
          </ac:grpSpMkLst>
        </pc:grpChg>
        <pc:grpChg chg="add del mod">
          <ac:chgData name="kalyan teja" userId="25e310900e9ff41a" providerId="LiveId" clId="{A9451210-0BDE-41A2-8C52-64C8154C179C}" dt="2023-09-14T14:54:24.399" v="4366" actId="1076"/>
          <ac:grpSpMkLst>
            <pc:docMk/>
            <pc:sldMk cId="1707547363" sldId="269"/>
            <ac:grpSpMk id="10" creationId="{14111905-1888-44BF-9B05-ACC35453E4C5}"/>
          </ac:grpSpMkLst>
        </pc:grpChg>
        <pc:picChg chg="mod">
          <ac:chgData name="kalyan teja" userId="25e310900e9ff41a" providerId="LiveId" clId="{A9451210-0BDE-41A2-8C52-64C8154C179C}" dt="2023-09-06T11:09:59.942" v="2640"/>
          <ac:picMkLst>
            <pc:docMk/>
            <pc:sldMk cId="1707547363" sldId="269"/>
            <ac:picMk id="7" creationId="{DF576828-074E-21C8-F701-FDFE66943945}"/>
          </ac:picMkLst>
        </pc:picChg>
        <pc:picChg chg="add del mod">
          <ac:chgData name="kalyan teja" userId="25e310900e9ff41a" providerId="LiveId" clId="{A9451210-0BDE-41A2-8C52-64C8154C179C}" dt="2023-09-06T11:53:11.287" v="2730" actId="478"/>
          <ac:picMkLst>
            <pc:docMk/>
            <pc:sldMk cId="1707547363" sldId="269"/>
            <ac:picMk id="14" creationId="{DBC12956-4638-3A18-3748-0AB23E661BCA}"/>
          </ac:picMkLst>
        </pc:picChg>
        <pc:picChg chg="add mod ord">
          <ac:chgData name="kalyan teja" userId="25e310900e9ff41a" providerId="LiveId" clId="{A9451210-0BDE-41A2-8C52-64C8154C179C}" dt="2023-09-14T14:54:24.399" v="4366" actId="1076"/>
          <ac:picMkLst>
            <pc:docMk/>
            <pc:sldMk cId="1707547363" sldId="269"/>
            <ac:picMk id="16" creationId="{DACDE91F-A75E-D067-727F-FC241A992605}"/>
          </ac:picMkLst>
        </pc:picChg>
        <pc:picChg chg="add del mod modCrop">
          <ac:chgData name="kalyan teja" userId="25e310900e9ff41a" providerId="LiveId" clId="{A9451210-0BDE-41A2-8C52-64C8154C179C}" dt="2023-09-14T14:54:24.399" v="4366" actId="1076"/>
          <ac:picMkLst>
            <pc:docMk/>
            <pc:sldMk cId="1707547363" sldId="269"/>
            <ac:picMk id="18" creationId="{FAAE5153-0D17-5623-0371-76A708C32886}"/>
          </ac:picMkLst>
        </pc:picChg>
        <pc:picChg chg="add mod">
          <ac:chgData name="kalyan teja" userId="25e310900e9ff41a" providerId="LiveId" clId="{A9451210-0BDE-41A2-8C52-64C8154C179C}" dt="2023-09-14T14:55:53.390" v="4377" actId="1076"/>
          <ac:picMkLst>
            <pc:docMk/>
            <pc:sldMk cId="1707547363" sldId="269"/>
            <ac:picMk id="3074" creationId="{CEE2486F-2859-2CEA-8E66-34AC60646AB9}"/>
          </ac:picMkLst>
        </pc:picChg>
      </pc:sldChg>
      <pc:sldChg chg="addSp delSp modSp new mod modTransition">
        <pc:chgData name="kalyan teja" userId="25e310900e9ff41a" providerId="LiveId" clId="{A9451210-0BDE-41A2-8C52-64C8154C179C}" dt="2023-09-21T12:23:42.522" v="6701"/>
        <pc:sldMkLst>
          <pc:docMk/>
          <pc:sldMk cId="1353296974" sldId="270"/>
        </pc:sldMkLst>
        <pc:spChg chg="add del mod">
          <ac:chgData name="kalyan teja" userId="25e310900e9ff41a" providerId="LiveId" clId="{A9451210-0BDE-41A2-8C52-64C8154C179C}" dt="2023-09-14T14:35:49.486" v="4127"/>
          <ac:spMkLst>
            <pc:docMk/>
            <pc:sldMk cId="1353296974" sldId="270"/>
            <ac:spMk id="5" creationId="{CBB3E5E8-A752-0ECB-26A4-80420E4ED735}"/>
          </ac:spMkLst>
        </pc:spChg>
        <pc:spChg chg="mod">
          <ac:chgData name="kalyan teja" userId="25e310900e9ff41a" providerId="LiveId" clId="{A9451210-0BDE-41A2-8C52-64C8154C179C}" dt="2023-09-07T11:37:16.486" v="2871" actId="207"/>
          <ac:spMkLst>
            <pc:docMk/>
            <pc:sldMk cId="1353296974" sldId="270"/>
            <ac:spMk id="7" creationId="{C50576FF-378F-DF3D-5ECB-07A74AB43CC9}"/>
          </ac:spMkLst>
        </pc:spChg>
        <pc:spChg chg="mod">
          <ac:chgData name="kalyan teja" userId="25e310900e9ff41a" providerId="LiveId" clId="{A9451210-0BDE-41A2-8C52-64C8154C179C}" dt="2023-09-17T10:55:42.578" v="5646" actId="108"/>
          <ac:spMkLst>
            <pc:docMk/>
            <pc:sldMk cId="1353296974" sldId="270"/>
            <ac:spMk id="8" creationId="{BD8D0F4B-3A33-2D51-A492-388C5AD8D6A2}"/>
          </ac:spMkLst>
        </pc:spChg>
        <pc:spChg chg="add del">
          <ac:chgData name="kalyan teja" userId="25e310900e9ff41a" providerId="LiveId" clId="{A9451210-0BDE-41A2-8C52-64C8154C179C}" dt="2023-09-14T14:35:07.173" v="4113" actId="22"/>
          <ac:spMkLst>
            <pc:docMk/>
            <pc:sldMk cId="1353296974" sldId="270"/>
            <ac:spMk id="10" creationId="{29E1C78A-242A-2251-6CEF-CE2420D4F912}"/>
          </ac:spMkLst>
        </pc:spChg>
        <pc:spChg chg="mod">
          <ac:chgData name="kalyan teja" userId="25e310900e9ff41a" providerId="LiveId" clId="{A9451210-0BDE-41A2-8C52-64C8154C179C}" dt="2023-09-14T14:35:10.530" v="4114"/>
          <ac:spMkLst>
            <pc:docMk/>
            <pc:sldMk cId="1353296974" sldId="270"/>
            <ac:spMk id="13" creationId="{B774522E-F368-AA4E-2C54-E103FF9E30DE}"/>
          </ac:spMkLst>
        </pc:spChg>
        <pc:spChg chg="mod">
          <ac:chgData name="kalyan teja" userId="25e310900e9ff41a" providerId="LiveId" clId="{A9451210-0BDE-41A2-8C52-64C8154C179C}" dt="2023-09-17T10:55:55.139" v="5647" actId="2711"/>
          <ac:spMkLst>
            <pc:docMk/>
            <pc:sldMk cId="1353296974" sldId="270"/>
            <ac:spMk id="14" creationId="{6D9F0787-5132-349E-77D9-05792C2B1DD4}"/>
          </ac:spMkLst>
        </pc:spChg>
        <pc:grpChg chg="add mod">
          <ac:chgData name="kalyan teja" userId="25e310900e9ff41a" providerId="LiveId" clId="{A9451210-0BDE-41A2-8C52-64C8154C179C}" dt="2023-09-14T14:38:27.396" v="4196" actId="1035"/>
          <ac:grpSpMkLst>
            <pc:docMk/>
            <pc:sldMk cId="1353296974" sldId="270"/>
            <ac:grpSpMk id="6" creationId="{A49B2669-AAB8-5643-FC89-619C71A21A35}"/>
          </ac:grpSpMkLst>
        </pc:grpChg>
        <pc:grpChg chg="add mod">
          <ac:chgData name="kalyan teja" userId="25e310900e9ff41a" providerId="LiveId" clId="{A9451210-0BDE-41A2-8C52-64C8154C179C}" dt="2023-09-17T10:56:03.194" v="5649" actId="14100"/>
          <ac:grpSpMkLst>
            <pc:docMk/>
            <pc:sldMk cId="1353296974" sldId="270"/>
            <ac:grpSpMk id="11" creationId="{081FEA86-4C47-41EB-6A38-88D33A13069C}"/>
          </ac:grpSpMkLst>
        </pc:grpChg>
        <pc:picChg chg="add del mod">
          <ac:chgData name="kalyan teja" userId="25e310900e9ff41a" providerId="LiveId" clId="{A9451210-0BDE-41A2-8C52-64C8154C179C}" dt="2023-09-07T11:36:38.290" v="2862" actId="478"/>
          <ac:picMkLst>
            <pc:docMk/>
            <pc:sldMk cId="1353296974" sldId="270"/>
            <ac:picMk id="5" creationId="{9160A9A6-620C-7D56-A83D-AD0FF900ED10}"/>
          </ac:picMkLst>
        </pc:picChg>
        <pc:picChg chg="add del mod">
          <ac:chgData name="kalyan teja" userId="25e310900e9ff41a" providerId="LiveId" clId="{A9451210-0BDE-41A2-8C52-64C8154C179C}" dt="2023-09-07T11:39:15.831" v="2890" actId="478"/>
          <ac:picMkLst>
            <pc:docMk/>
            <pc:sldMk cId="1353296974" sldId="270"/>
            <ac:picMk id="10" creationId="{6AA898FE-801E-453D-49D8-425F7A211CBD}"/>
          </ac:picMkLst>
        </pc:picChg>
        <pc:picChg chg="add mod">
          <ac:chgData name="kalyan teja" userId="25e310900e9ff41a" providerId="LiveId" clId="{A9451210-0BDE-41A2-8C52-64C8154C179C}" dt="2023-09-14T14:59:41.301" v="4420" actId="1076"/>
          <ac:picMkLst>
            <pc:docMk/>
            <pc:sldMk cId="1353296974" sldId="270"/>
            <ac:picMk id="12" creationId="{537CB2D3-6353-9160-C7B0-1A2D6AFF40C6}"/>
          </ac:picMkLst>
        </pc:picChg>
        <pc:picChg chg="add mod">
          <ac:chgData name="kalyan teja" userId="25e310900e9ff41a" providerId="LiveId" clId="{A9451210-0BDE-41A2-8C52-64C8154C179C}" dt="2023-09-07T11:31:09.868" v="2794" actId="171"/>
          <ac:picMkLst>
            <pc:docMk/>
            <pc:sldMk cId="1353296974" sldId="270"/>
            <ac:picMk id="4098" creationId="{FD13480E-CA4A-302D-8CF2-B5562E6CC461}"/>
          </ac:picMkLst>
        </pc:picChg>
      </pc:sldChg>
      <pc:sldChg chg="new del">
        <pc:chgData name="kalyan teja" userId="25e310900e9ff41a" providerId="LiveId" clId="{A9451210-0BDE-41A2-8C52-64C8154C179C}" dt="2023-09-13T13:38:32.912" v="2986" actId="47"/>
        <pc:sldMkLst>
          <pc:docMk/>
          <pc:sldMk cId="3029023390" sldId="271"/>
        </pc:sldMkLst>
      </pc:sldChg>
      <pc:sldChg chg="addSp delSp modSp new del">
        <pc:chgData name="kalyan teja" userId="25e310900e9ff41a" providerId="LiveId" clId="{A9451210-0BDE-41A2-8C52-64C8154C179C}" dt="2023-09-17T13:30:17.137" v="6076" actId="47"/>
        <pc:sldMkLst>
          <pc:docMk/>
          <pc:sldMk cId="4001706393" sldId="271"/>
        </pc:sldMkLst>
        <pc:picChg chg="add del mod">
          <ac:chgData name="kalyan teja" userId="25e310900e9ff41a" providerId="LiveId" clId="{A9451210-0BDE-41A2-8C52-64C8154C179C}" dt="2023-09-14T14:29:01.112" v="4092" actId="478"/>
          <ac:picMkLst>
            <pc:docMk/>
            <pc:sldMk cId="4001706393" sldId="271"/>
            <ac:picMk id="4" creationId="{61166DD8-6617-1650-FE2D-20B1088F070F}"/>
          </ac:picMkLst>
        </pc:picChg>
        <pc:picChg chg="add del mod">
          <ac:chgData name="kalyan teja" userId="25e310900e9ff41a" providerId="LiveId" clId="{A9451210-0BDE-41A2-8C52-64C8154C179C}" dt="2023-09-14T14:28:56.182" v="4090" actId="21"/>
          <ac:picMkLst>
            <pc:docMk/>
            <pc:sldMk cId="4001706393" sldId="271"/>
            <ac:picMk id="5" creationId="{3240351A-B386-84A9-C070-D154553DEFCD}"/>
          </ac:picMkLst>
        </pc:picChg>
      </pc:sldChg>
      <pc:sldChg chg="new del">
        <pc:chgData name="kalyan teja" userId="25e310900e9ff41a" providerId="LiveId" clId="{A9451210-0BDE-41A2-8C52-64C8154C179C}" dt="2023-09-14T13:45:31.824" v="3420" actId="47"/>
        <pc:sldMkLst>
          <pc:docMk/>
          <pc:sldMk cId="1582982202" sldId="272"/>
        </pc:sldMkLst>
      </pc:sldChg>
      <pc:sldChg chg="addSp delSp modSp add mod modTransition">
        <pc:chgData name="kalyan teja" userId="25e310900e9ff41a" providerId="LiveId" clId="{A9451210-0BDE-41A2-8C52-64C8154C179C}" dt="2023-09-21T12:23:42.522" v="6701"/>
        <pc:sldMkLst>
          <pc:docMk/>
          <pc:sldMk cId="4185123410" sldId="272"/>
        </pc:sldMkLst>
        <pc:spChg chg="add mod">
          <ac:chgData name="kalyan teja" userId="25e310900e9ff41a" providerId="LiveId" clId="{A9451210-0BDE-41A2-8C52-64C8154C179C}" dt="2023-09-17T11:15:08.815" v="5973" actId="14100"/>
          <ac:spMkLst>
            <pc:docMk/>
            <pc:sldMk cId="4185123410" sldId="272"/>
            <ac:spMk id="2" creationId="{416FF025-0D11-F501-226A-D8EC98286CCD}"/>
          </ac:spMkLst>
        </pc:spChg>
        <pc:spChg chg="mod">
          <ac:chgData name="kalyan teja" userId="25e310900e9ff41a" providerId="LiveId" clId="{A9451210-0BDE-41A2-8C52-64C8154C179C}" dt="2023-09-14T13:49:26.460" v="3444" actId="14100"/>
          <ac:spMkLst>
            <pc:docMk/>
            <pc:sldMk cId="4185123410" sldId="272"/>
            <ac:spMk id="5" creationId="{3496195C-B964-C0B8-A9F3-68EA8153EBEC}"/>
          </ac:spMkLst>
        </pc:spChg>
        <pc:spChg chg="mod">
          <ac:chgData name="kalyan teja" userId="25e310900e9ff41a" providerId="LiveId" clId="{A9451210-0BDE-41A2-8C52-64C8154C179C}" dt="2023-09-16T14:27:18.982" v="5526" actId="255"/>
          <ac:spMkLst>
            <pc:docMk/>
            <pc:sldMk cId="4185123410" sldId="272"/>
            <ac:spMk id="6" creationId="{73EBEB74-191C-1F94-037C-112FBFD13CBF}"/>
          </ac:spMkLst>
        </pc:spChg>
        <pc:spChg chg="mod">
          <ac:chgData name="kalyan teja" userId="25e310900e9ff41a" providerId="LiveId" clId="{A9451210-0BDE-41A2-8C52-64C8154C179C}" dt="2023-09-14T13:48:41.668" v="3440" actId="207"/>
          <ac:spMkLst>
            <pc:docMk/>
            <pc:sldMk cId="4185123410" sldId="272"/>
            <ac:spMk id="8" creationId="{CE067BDB-A6BE-C8AA-454F-5AB39CC9C827}"/>
          </ac:spMkLst>
        </pc:spChg>
        <pc:spChg chg="mod">
          <ac:chgData name="kalyan teja" userId="25e310900e9ff41a" providerId="LiveId" clId="{A9451210-0BDE-41A2-8C52-64C8154C179C}" dt="2023-09-14T13:52:32.718" v="3722" actId="21"/>
          <ac:spMkLst>
            <pc:docMk/>
            <pc:sldMk cId="4185123410" sldId="272"/>
            <ac:spMk id="9" creationId="{60A1FE76-D3D1-0CAE-B3C5-7A9FA2C70C35}"/>
          </ac:spMkLst>
        </pc:spChg>
        <pc:spChg chg="add mod">
          <ac:chgData name="kalyan teja" userId="25e310900e9ff41a" providerId="LiveId" clId="{A9451210-0BDE-41A2-8C52-64C8154C179C}" dt="2023-09-17T11:15:00.819" v="5968" actId="404"/>
          <ac:spMkLst>
            <pc:docMk/>
            <pc:sldMk cId="4185123410" sldId="272"/>
            <ac:spMk id="11" creationId="{AB742E8C-2DB2-5090-5E5C-CB4DBF4E0D9B}"/>
          </ac:spMkLst>
        </pc:spChg>
        <pc:spChg chg="add mod">
          <ac:chgData name="kalyan teja" userId="25e310900e9ff41a" providerId="LiveId" clId="{A9451210-0BDE-41A2-8C52-64C8154C179C}" dt="2023-09-17T11:15:21.810" v="5984" actId="1076"/>
          <ac:spMkLst>
            <pc:docMk/>
            <pc:sldMk cId="4185123410" sldId="272"/>
            <ac:spMk id="12" creationId="{D353CA53-0AE2-F5AA-9622-1BFA14809F99}"/>
          </ac:spMkLst>
        </pc:spChg>
        <pc:spChg chg="add mod">
          <ac:chgData name="kalyan teja" userId="25e310900e9ff41a" providerId="LiveId" clId="{A9451210-0BDE-41A2-8C52-64C8154C179C}" dt="2023-09-17T11:14:55.504" v="5962" actId="404"/>
          <ac:spMkLst>
            <pc:docMk/>
            <pc:sldMk cId="4185123410" sldId="272"/>
            <ac:spMk id="13" creationId="{7319D038-7C95-B693-0EE6-87CE26D39E61}"/>
          </ac:spMkLst>
        </pc:spChg>
        <pc:grpChg chg="del mod">
          <ac:chgData name="kalyan teja" userId="25e310900e9ff41a" providerId="LiveId" clId="{A9451210-0BDE-41A2-8C52-64C8154C179C}" dt="2023-09-14T13:52:37.134" v="3724" actId="478"/>
          <ac:grpSpMkLst>
            <pc:docMk/>
            <pc:sldMk cId="4185123410" sldId="272"/>
            <ac:grpSpMk id="7" creationId="{79A1C9F3-DEB3-EB84-0BC5-2A8A08B3B3BF}"/>
          </ac:grpSpMkLst>
        </pc:grpChg>
        <pc:picChg chg="del">
          <ac:chgData name="kalyan teja" userId="25e310900e9ff41a" providerId="LiveId" clId="{A9451210-0BDE-41A2-8C52-64C8154C179C}" dt="2023-09-14T13:46:01.397" v="3427" actId="478"/>
          <ac:picMkLst>
            <pc:docMk/>
            <pc:sldMk cId="4185123410" sldId="272"/>
            <ac:picMk id="3" creationId="{9394A6BD-566C-84AD-AFD2-B8173558BD3B}"/>
          </ac:picMkLst>
        </pc:picChg>
        <pc:picChg chg="del">
          <ac:chgData name="kalyan teja" userId="25e310900e9ff41a" providerId="LiveId" clId="{A9451210-0BDE-41A2-8C52-64C8154C179C}" dt="2023-09-14T13:46:02.752" v="3428" actId="478"/>
          <ac:picMkLst>
            <pc:docMk/>
            <pc:sldMk cId="4185123410" sldId="272"/>
            <ac:picMk id="10" creationId="{CFC2FDDA-3461-A85D-55E1-39FE3DF0091C}"/>
          </ac:picMkLst>
        </pc:picChg>
        <pc:picChg chg="add mod">
          <ac:chgData name="kalyan teja" userId="25e310900e9ff41a" providerId="LiveId" clId="{A9451210-0BDE-41A2-8C52-64C8154C179C}" dt="2023-09-14T13:50:09.100" v="3451" actId="1076"/>
          <ac:picMkLst>
            <pc:docMk/>
            <pc:sldMk cId="4185123410" sldId="272"/>
            <ac:picMk id="1026" creationId="{C6BF7D02-E6BE-1B8D-B487-E3DCB6463AC8}"/>
          </ac:picMkLst>
        </pc:picChg>
        <pc:picChg chg="del">
          <ac:chgData name="kalyan teja" userId="25e310900e9ff41a" providerId="LiveId" clId="{A9451210-0BDE-41A2-8C52-64C8154C179C}" dt="2023-09-14T13:46:25.727" v="3433" actId="478"/>
          <ac:picMkLst>
            <pc:docMk/>
            <pc:sldMk cId="4185123410" sldId="272"/>
            <ac:picMk id="2050" creationId="{3C35C9EA-7316-9D00-6C32-7F7771FC8365}"/>
          </ac:picMkLst>
        </pc:picChg>
      </pc:sldChg>
      <pc:sldChg chg="addSp delSp modSp new mod modTransition">
        <pc:chgData name="kalyan teja" userId="25e310900e9ff41a" providerId="LiveId" clId="{A9451210-0BDE-41A2-8C52-64C8154C179C}" dt="2023-09-21T12:23:42.522" v="6701"/>
        <pc:sldMkLst>
          <pc:docMk/>
          <pc:sldMk cId="3781112628" sldId="273"/>
        </pc:sldMkLst>
        <pc:spChg chg="del mod">
          <ac:chgData name="kalyan teja" userId="25e310900e9ff41a" providerId="LiveId" clId="{A9451210-0BDE-41A2-8C52-64C8154C179C}" dt="2023-09-14T14:24:19.214" v="3918" actId="478"/>
          <ac:spMkLst>
            <pc:docMk/>
            <pc:sldMk cId="3781112628" sldId="273"/>
            <ac:spMk id="2" creationId="{9AE1A02E-C3A0-9188-93BC-E3A2B46DBCD4}"/>
          </ac:spMkLst>
        </pc:spChg>
        <pc:spChg chg="del">
          <ac:chgData name="kalyan teja" userId="25e310900e9ff41a" providerId="LiveId" clId="{A9451210-0BDE-41A2-8C52-64C8154C179C}" dt="2023-09-14T14:24:21.086" v="3919" actId="478"/>
          <ac:spMkLst>
            <pc:docMk/>
            <pc:sldMk cId="3781112628" sldId="273"/>
            <ac:spMk id="3" creationId="{5463C0EA-534C-4730-D54F-9BAC9350B357}"/>
          </ac:spMkLst>
        </pc:spChg>
        <pc:spChg chg="mod">
          <ac:chgData name="kalyan teja" userId="25e310900e9ff41a" providerId="LiveId" clId="{A9451210-0BDE-41A2-8C52-64C8154C179C}" dt="2023-09-14T14:09:25.110" v="3782" actId="207"/>
          <ac:spMkLst>
            <pc:docMk/>
            <pc:sldMk cId="3781112628" sldId="273"/>
            <ac:spMk id="5" creationId="{DF97C90C-E0CB-2E2A-B5DE-86367DEB64FA}"/>
          </ac:spMkLst>
        </pc:spChg>
        <pc:spChg chg="mod">
          <ac:chgData name="kalyan teja" userId="25e310900e9ff41a" providerId="LiveId" clId="{A9451210-0BDE-41A2-8C52-64C8154C179C}" dt="2023-09-16T14:25:56.649" v="5514" actId="108"/>
          <ac:spMkLst>
            <pc:docMk/>
            <pc:sldMk cId="3781112628" sldId="273"/>
            <ac:spMk id="6" creationId="{A4413808-6D0A-92A4-C371-A123C019850C}"/>
          </ac:spMkLst>
        </pc:spChg>
        <pc:spChg chg="mod">
          <ac:chgData name="kalyan teja" userId="25e310900e9ff41a" providerId="LiveId" clId="{A9451210-0BDE-41A2-8C52-64C8154C179C}" dt="2023-09-17T13:46:22.883" v="6505" actId="207"/>
          <ac:spMkLst>
            <pc:docMk/>
            <pc:sldMk cId="3781112628" sldId="273"/>
            <ac:spMk id="8" creationId="{9FCFD0CE-30BC-3652-7181-26936F42FC7C}"/>
          </ac:spMkLst>
        </pc:spChg>
        <pc:spChg chg="mod">
          <ac:chgData name="kalyan teja" userId="25e310900e9ff41a" providerId="LiveId" clId="{A9451210-0BDE-41A2-8C52-64C8154C179C}" dt="2023-09-20T12:47:28.203" v="6697" actId="1037"/>
          <ac:spMkLst>
            <pc:docMk/>
            <pc:sldMk cId="3781112628" sldId="273"/>
            <ac:spMk id="9" creationId="{10D355C0-3B6C-ECE0-0BE4-6FCA8E5D4BEE}"/>
          </ac:spMkLst>
        </pc:spChg>
        <pc:spChg chg="mod">
          <ac:chgData name="kalyan teja" userId="25e310900e9ff41a" providerId="LiveId" clId="{A9451210-0BDE-41A2-8C52-64C8154C179C}" dt="2023-09-14T14:12:55.738" v="3806"/>
          <ac:spMkLst>
            <pc:docMk/>
            <pc:sldMk cId="3781112628" sldId="273"/>
            <ac:spMk id="11" creationId="{6CD61521-1501-0FE8-6657-028FEA69A46D}"/>
          </ac:spMkLst>
        </pc:spChg>
        <pc:spChg chg="mod">
          <ac:chgData name="kalyan teja" userId="25e310900e9ff41a" providerId="LiveId" clId="{A9451210-0BDE-41A2-8C52-64C8154C179C}" dt="2023-09-14T14:12:55.738" v="3806"/>
          <ac:spMkLst>
            <pc:docMk/>
            <pc:sldMk cId="3781112628" sldId="273"/>
            <ac:spMk id="12" creationId="{30F04C58-EA5F-8196-989D-CB07C36BA0C7}"/>
          </ac:spMkLst>
        </pc:spChg>
        <pc:spChg chg="mod">
          <ac:chgData name="kalyan teja" userId="25e310900e9ff41a" providerId="LiveId" clId="{A9451210-0BDE-41A2-8C52-64C8154C179C}" dt="2023-09-16T14:17:42.266" v="5385" actId="1076"/>
          <ac:spMkLst>
            <pc:docMk/>
            <pc:sldMk cId="3781112628" sldId="273"/>
            <ac:spMk id="14" creationId="{C907C557-3DB0-5A1C-B503-C24ACFBE7E0E}"/>
          </ac:spMkLst>
        </pc:spChg>
        <pc:spChg chg="mod">
          <ac:chgData name="kalyan teja" userId="25e310900e9ff41a" providerId="LiveId" clId="{A9451210-0BDE-41A2-8C52-64C8154C179C}" dt="2023-09-16T14:17:38.072" v="5384" actId="21"/>
          <ac:spMkLst>
            <pc:docMk/>
            <pc:sldMk cId="3781112628" sldId="273"/>
            <ac:spMk id="15" creationId="{DB110433-7CAC-20FA-6DAA-6412B64AEBF1}"/>
          </ac:spMkLst>
        </pc:spChg>
        <pc:spChg chg="mod">
          <ac:chgData name="kalyan teja" userId="25e310900e9ff41a" providerId="LiveId" clId="{A9451210-0BDE-41A2-8C52-64C8154C179C}" dt="2023-09-16T14:16:24.100" v="5371" actId="1076"/>
          <ac:spMkLst>
            <pc:docMk/>
            <pc:sldMk cId="3781112628" sldId="273"/>
            <ac:spMk id="17" creationId="{051B2C0D-A554-F55C-150D-A627C86EE04D}"/>
          </ac:spMkLst>
        </pc:spChg>
        <pc:spChg chg="mod">
          <ac:chgData name="kalyan teja" userId="25e310900e9ff41a" providerId="LiveId" clId="{A9451210-0BDE-41A2-8C52-64C8154C179C}" dt="2023-09-16T14:19:12.919" v="5426" actId="21"/>
          <ac:spMkLst>
            <pc:docMk/>
            <pc:sldMk cId="3781112628" sldId="273"/>
            <ac:spMk id="18" creationId="{AE79E413-FD79-5A1F-1A22-CBC2F9DE926F}"/>
          </ac:spMkLst>
        </pc:spChg>
        <pc:spChg chg="del mod topLvl">
          <ac:chgData name="kalyan teja" userId="25e310900e9ff41a" providerId="LiveId" clId="{A9451210-0BDE-41A2-8C52-64C8154C179C}" dt="2023-09-16T14:18:02.670" v="5393" actId="478"/>
          <ac:spMkLst>
            <pc:docMk/>
            <pc:sldMk cId="3781112628" sldId="273"/>
            <ac:spMk id="20" creationId="{36E7F575-0B00-BAFF-7255-673D68B5446B}"/>
          </ac:spMkLst>
        </pc:spChg>
        <pc:spChg chg="add del mod topLvl">
          <ac:chgData name="kalyan teja" userId="25e310900e9ff41a" providerId="LiveId" clId="{A9451210-0BDE-41A2-8C52-64C8154C179C}" dt="2023-09-16T14:18:55.811" v="5424"/>
          <ac:spMkLst>
            <pc:docMk/>
            <pc:sldMk cId="3781112628" sldId="273"/>
            <ac:spMk id="21" creationId="{157544FB-86CF-367B-A982-17A76E83EB90}"/>
          </ac:spMkLst>
        </pc:spChg>
        <pc:spChg chg="mod">
          <ac:chgData name="kalyan teja" userId="25e310900e9ff41a" providerId="LiveId" clId="{A9451210-0BDE-41A2-8C52-64C8154C179C}" dt="2023-09-14T14:12:57.809" v="3810"/>
          <ac:spMkLst>
            <pc:docMk/>
            <pc:sldMk cId="3781112628" sldId="273"/>
            <ac:spMk id="23" creationId="{475109FB-D11C-6116-F1E3-065C2B55A9C4}"/>
          </ac:spMkLst>
        </pc:spChg>
        <pc:spChg chg="mod">
          <ac:chgData name="kalyan teja" userId="25e310900e9ff41a" providerId="LiveId" clId="{A9451210-0BDE-41A2-8C52-64C8154C179C}" dt="2023-09-16T14:17:53.648" v="5389" actId="21"/>
          <ac:spMkLst>
            <pc:docMk/>
            <pc:sldMk cId="3781112628" sldId="273"/>
            <ac:spMk id="24" creationId="{69E4B243-93F0-7AE2-A661-CE933EABFB9D}"/>
          </ac:spMkLst>
        </pc:spChg>
        <pc:grpChg chg="add del mod">
          <ac:chgData name="kalyan teja" userId="25e310900e9ff41a" providerId="LiveId" clId="{A9451210-0BDE-41A2-8C52-64C8154C179C}" dt="2023-09-16T14:18:51.653" v="5421" actId="21"/>
          <ac:grpSpMkLst>
            <pc:docMk/>
            <pc:sldMk cId="3781112628" sldId="273"/>
            <ac:grpSpMk id="4" creationId="{2E33880C-07CE-3C1A-A638-37F83D8AFC0D}"/>
          </ac:grpSpMkLst>
        </pc:grpChg>
        <pc:grpChg chg="add del mod">
          <ac:chgData name="kalyan teja" userId="25e310900e9ff41a" providerId="LiveId" clId="{A9451210-0BDE-41A2-8C52-64C8154C179C}" dt="2023-09-16T14:25:49.994" v="5513" actId="1076"/>
          <ac:grpSpMkLst>
            <pc:docMk/>
            <pc:sldMk cId="3781112628" sldId="273"/>
            <ac:grpSpMk id="7" creationId="{23496328-49BF-5909-2CEB-965C4A1B9806}"/>
          </ac:grpSpMkLst>
        </pc:grpChg>
        <pc:grpChg chg="add del mod">
          <ac:chgData name="kalyan teja" userId="25e310900e9ff41a" providerId="LiveId" clId="{A9451210-0BDE-41A2-8C52-64C8154C179C}" dt="2023-09-14T14:13:41.401" v="3821" actId="478"/>
          <ac:grpSpMkLst>
            <pc:docMk/>
            <pc:sldMk cId="3781112628" sldId="273"/>
            <ac:grpSpMk id="10" creationId="{9B5B0D24-29D4-9BD4-BA16-E0798754F229}"/>
          </ac:grpSpMkLst>
        </pc:grpChg>
        <pc:grpChg chg="add del mod">
          <ac:chgData name="kalyan teja" userId="25e310900e9ff41a" providerId="LiveId" clId="{A9451210-0BDE-41A2-8C52-64C8154C179C}" dt="2023-09-16T14:17:58.599" v="5391" actId="478"/>
          <ac:grpSpMkLst>
            <pc:docMk/>
            <pc:sldMk cId="3781112628" sldId="273"/>
            <ac:grpSpMk id="13" creationId="{B6ED2728-8A8D-EB47-85A3-03B589407943}"/>
          </ac:grpSpMkLst>
        </pc:grpChg>
        <pc:grpChg chg="add del mod">
          <ac:chgData name="kalyan teja" userId="25e310900e9ff41a" providerId="LiveId" clId="{A9451210-0BDE-41A2-8C52-64C8154C179C}" dt="2023-09-16T14:19:31.307" v="5434" actId="478"/>
          <ac:grpSpMkLst>
            <pc:docMk/>
            <pc:sldMk cId="3781112628" sldId="273"/>
            <ac:grpSpMk id="16" creationId="{D055AFD6-CE7B-A5A7-67D9-2146E484E0FF}"/>
          </ac:grpSpMkLst>
        </pc:grpChg>
        <pc:grpChg chg="add del mod">
          <ac:chgData name="kalyan teja" userId="25e310900e9ff41a" providerId="LiveId" clId="{A9451210-0BDE-41A2-8C52-64C8154C179C}" dt="2023-09-16T14:18:02.670" v="5393" actId="478"/>
          <ac:grpSpMkLst>
            <pc:docMk/>
            <pc:sldMk cId="3781112628" sldId="273"/>
            <ac:grpSpMk id="19" creationId="{451DFEC7-37B6-3F94-A1DD-25B3BB87B49B}"/>
          </ac:grpSpMkLst>
        </pc:grpChg>
        <pc:grpChg chg="add del mod">
          <ac:chgData name="kalyan teja" userId="25e310900e9ff41a" providerId="LiveId" clId="{A9451210-0BDE-41A2-8C52-64C8154C179C}" dt="2023-09-16T14:17:56.781" v="5390" actId="478"/>
          <ac:grpSpMkLst>
            <pc:docMk/>
            <pc:sldMk cId="3781112628" sldId="273"/>
            <ac:grpSpMk id="22" creationId="{B9BAC645-9DCF-B505-5675-FEF4067A03AB}"/>
          </ac:grpSpMkLst>
        </pc:grpChg>
        <pc:picChg chg="add del mod">
          <ac:chgData name="kalyan teja" userId="25e310900e9ff41a" providerId="LiveId" clId="{A9451210-0BDE-41A2-8C52-64C8154C179C}" dt="2023-09-16T14:25:42.745" v="5512" actId="1076"/>
          <ac:picMkLst>
            <pc:docMk/>
            <pc:sldMk cId="3781112628" sldId="273"/>
            <ac:picMk id="25" creationId="{7CCA62EC-2E38-ACFE-243B-FD2922E7CF5D}"/>
          </ac:picMkLst>
        </pc:picChg>
        <pc:picChg chg="add del mod">
          <ac:chgData name="kalyan teja" userId="25e310900e9ff41a" providerId="LiveId" clId="{A9451210-0BDE-41A2-8C52-64C8154C179C}" dt="2023-09-14T14:24:09.412" v="3916" actId="21"/>
          <ac:picMkLst>
            <pc:docMk/>
            <pc:sldMk cId="3781112628" sldId="273"/>
            <ac:picMk id="2050" creationId="{C1BC5652-DA5A-53A3-1A36-C98A2AA9CE4D}"/>
          </ac:picMkLst>
        </pc:picChg>
      </pc:sldChg>
      <pc:sldChg chg="add del">
        <pc:chgData name="kalyan teja" userId="25e310900e9ff41a" providerId="LiveId" clId="{A9451210-0BDE-41A2-8C52-64C8154C179C}" dt="2023-09-14T14:10:35.357" v="3786" actId="47"/>
        <pc:sldMkLst>
          <pc:docMk/>
          <pc:sldMk cId="332914558" sldId="274"/>
        </pc:sldMkLst>
      </pc:sldChg>
      <pc:sldChg chg="addSp delSp modSp new mod modTransition modAnim">
        <pc:chgData name="kalyan teja" userId="25e310900e9ff41a" providerId="LiveId" clId="{A9451210-0BDE-41A2-8C52-64C8154C179C}" dt="2023-09-21T12:23:42.522" v="6701"/>
        <pc:sldMkLst>
          <pc:docMk/>
          <pc:sldMk cId="391223438" sldId="274"/>
        </pc:sldMkLst>
        <pc:spChg chg="add mod">
          <ac:chgData name="kalyan teja" userId="25e310900e9ff41a" providerId="LiveId" clId="{A9451210-0BDE-41A2-8C52-64C8154C179C}" dt="2023-09-16T12:59:02.194" v="4835" actId="1076"/>
          <ac:spMkLst>
            <pc:docMk/>
            <pc:sldMk cId="391223438" sldId="274"/>
            <ac:spMk id="4" creationId="{2A9F4E57-BC4A-647A-70A1-CD4ABDB3BE3C}"/>
          </ac:spMkLst>
        </pc:spChg>
        <pc:spChg chg="add mod">
          <ac:chgData name="kalyan teja" userId="25e310900e9ff41a" providerId="LiveId" clId="{A9451210-0BDE-41A2-8C52-64C8154C179C}" dt="2023-09-16T12:59:11.848" v="4836" actId="1076"/>
          <ac:spMkLst>
            <pc:docMk/>
            <pc:sldMk cId="391223438" sldId="274"/>
            <ac:spMk id="6" creationId="{E20B3744-1A32-E11A-1EB3-FBFD0E8EC404}"/>
          </ac:spMkLst>
        </pc:spChg>
        <pc:picChg chg="add del mod">
          <ac:chgData name="kalyan teja" userId="25e310900e9ff41a" providerId="LiveId" clId="{A9451210-0BDE-41A2-8C52-64C8154C179C}" dt="2023-09-21T12:09:45.879" v="6699"/>
          <ac:picMkLst>
            <pc:docMk/>
            <pc:sldMk cId="391223438" sldId="274"/>
            <ac:picMk id="5" creationId="{F0155B5C-AEEB-D3F3-2F3E-91511FCDBD5A}"/>
          </ac:picMkLst>
        </pc:picChg>
        <pc:picChg chg="add mod">
          <ac:chgData name="kalyan teja" userId="25e310900e9ff41a" providerId="LiveId" clId="{A9451210-0BDE-41A2-8C52-64C8154C179C}" dt="2023-09-16T12:58:55.977" v="4834" actId="571"/>
          <ac:picMkLst>
            <pc:docMk/>
            <pc:sldMk cId="391223438" sldId="274"/>
            <ac:picMk id="7" creationId="{70D9144B-5D12-9AF6-E9D4-51399658A5C3}"/>
          </ac:picMkLst>
        </pc:picChg>
        <pc:picChg chg="add del mod">
          <ac:chgData name="kalyan teja" userId="25e310900e9ff41a" providerId="LiveId" clId="{A9451210-0BDE-41A2-8C52-64C8154C179C}" dt="2023-09-21T12:23:10.582" v="6700"/>
          <ac:picMkLst>
            <pc:docMk/>
            <pc:sldMk cId="391223438" sldId="274"/>
            <ac:picMk id="7" creationId="{A82F4B31-A46A-8A7F-99D1-A0AF2A59B4E5}"/>
          </ac:picMkLst>
        </pc:picChg>
        <pc:picChg chg="add del mod">
          <ac:chgData name="kalyan teja" userId="25e310900e9ff41a" providerId="LiveId" clId="{A9451210-0BDE-41A2-8C52-64C8154C179C}" dt="2023-09-16T12:52:45.616" v="4791" actId="478"/>
          <ac:picMkLst>
            <pc:docMk/>
            <pc:sldMk cId="391223438" sldId="274"/>
            <ac:picMk id="3074" creationId="{9D4850E5-EC70-273B-C52B-06F378963CF9}"/>
          </ac:picMkLst>
        </pc:picChg>
        <pc:picChg chg="add mod">
          <ac:chgData name="kalyan teja" userId="25e310900e9ff41a" providerId="LiveId" clId="{A9451210-0BDE-41A2-8C52-64C8154C179C}" dt="2023-09-16T12:57:21.267" v="4822" actId="1076"/>
          <ac:picMkLst>
            <pc:docMk/>
            <pc:sldMk cId="391223438" sldId="274"/>
            <ac:picMk id="3076" creationId="{36643FED-0709-4AFB-25B8-F10CEA053EF8}"/>
          </ac:picMkLst>
        </pc:picChg>
      </pc:sldChg>
      <pc:sldChg chg="addSp delSp modSp new mod modTransition">
        <pc:chgData name="kalyan teja" userId="25e310900e9ff41a" providerId="LiveId" clId="{A9451210-0BDE-41A2-8C52-64C8154C179C}" dt="2023-09-21T12:23:42.522" v="6701"/>
        <pc:sldMkLst>
          <pc:docMk/>
          <pc:sldMk cId="3666002728" sldId="275"/>
        </pc:sldMkLst>
        <pc:spChg chg="add mod">
          <ac:chgData name="kalyan teja" userId="25e310900e9ff41a" providerId="LiveId" clId="{A9451210-0BDE-41A2-8C52-64C8154C179C}" dt="2023-09-16T13:06:00.050" v="4968" actId="14100"/>
          <ac:spMkLst>
            <pc:docMk/>
            <pc:sldMk cId="3666002728" sldId="275"/>
            <ac:spMk id="4" creationId="{55946446-0755-156A-B952-CEAD0CF0FB69}"/>
          </ac:spMkLst>
        </pc:spChg>
        <pc:spChg chg="add mod">
          <ac:chgData name="kalyan teja" userId="25e310900e9ff41a" providerId="LiveId" clId="{A9451210-0BDE-41A2-8C52-64C8154C179C}" dt="2023-09-17T10:52:24.543" v="5585" actId="403"/>
          <ac:spMkLst>
            <pc:docMk/>
            <pc:sldMk cId="3666002728" sldId="275"/>
            <ac:spMk id="5" creationId="{78BBD9D0-8A78-AF6B-0FD6-FAA36A31AECE}"/>
          </ac:spMkLst>
        </pc:spChg>
        <pc:spChg chg="add mod">
          <ac:chgData name="kalyan teja" userId="25e310900e9ff41a" providerId="LiveId" clId="{A9451210-0BDE-41A2-8C52-64C8154C179C}" dt="2023-09-17T10:52:29.282" v="5587" actId="403"/>
          <ac:spMkLst>
            <pc:docMk/>
            <pc:sldMk cId="3666002728" sldId="275"/>
            <ac:spMk id="6" creationId="{86027685-CE10-62CD-2639-37C74E7E252A}"/>
          </ac:spMkLst>
        </pc:spChg>
        <pc:picChg chg="add del mod">
          <ac:chgData name="kalyan teja" userId="25e310900e9ff41a" providerId="LiveId" clId="{A9451210-0BDE-41A2-8C52-64C8154C179C}" dt="2023-09-16T13:01:59.922" v="4842" actId="478"/>
          <ac:picMkLst>
            <pc:docMk/>
            <pc:sldMk cId="3666002728" sldId="275"/>
            <ac:picMk id="5122" creationId="{98038FD5-FED9-B502-0DCD-B6210A2CDB91}"/>
          </ac:picMkLst>
        </pc:picChg>
        <pc:picChg chg="add mod">
          <ac:chgData name="kalyan teja" userId="25e310900e9ff41a" providerId="LiveId" clId="{A9451210-0BDE-41A2-8C52-64C8154C179C}" dt="2023-09-16T13:05:43.542" v="4966" actId="1076"/>
          <ac:picMkLst>
            <pc:docMk/>
            <pc:sldMk cId="3666002728" sldId="275"/>
            <ac:picMk id="5124" creationId="{F9CCFB78-C0F0-9B27-7271-0EEFD3F8330A}"/>
          </ac:picMkLst>
        </pc:picChg>
      </pc:sldChg>
      <pc:sldChg chg="addSp delSp modSp new mod modTransition modAnim">
        <pc:chgData name="kalyan teja" userId="25e310900e9ff41a" providerId="LiveId" clId="{A9451210-0BDE-41A2-8C52-64C8154C179C}" dt="2023-09-21T12:23:42.522" v="6701"/>
        <pc:sldMkLst>
          <pc:docMk/>
          <pc:sldMk cId="1656671520" sldId="276"/>
        </pc:sldMkLst>
        <pc:spChg chg="mod">
          <ac:chgData name="kalyan teja" userId="25e310900e9ff41a" providerId="LiveId" clId="{A9451210-0BDE-41A2-8C52-64C8154C179C}" dt="2023-09-16T13:40:05.090" v="5149" actId="20577"/>
          <ac:spMkLst>
            <pc:docMk/>
            <pc:sldMk cId="1656671520" sldId="276"/>
            <ac:spMk id="2" creationId="{33DA8DC9-485A-F686-4CC9-07A1E08230AF}"/>
          </ac:spMkLst>
        </pc:spChg>
        <pc:picChg chg="add del mod">
          <ac:chgData name="kalyan teja" userId="25e310900e9ff41a" providerId="LiveId" clId="{A9451210-0BDE-41A2-8C52-64C8154C179C}" dt="2023-09-21T12:09:45.879" v="6699"/>
          <ac:picMkLst>
            <pc:docMk/>
            <pc:sldMk cId="1656671520" sldId="276"/>
            <ac:picMk id="4" creationId="{51EC7C79-E7D6-2E4E-78B1-7777AECF7B02}"/>
          </ac:picMkLst>
        </pc:picChg>
        <pc:picChg chg="add del mod">
          <ac:chgData name="kalyan teja" userId="25e310900e9ff41a" providerId="LiveId" clId="{A9451210-0BDE-41A2-8C52-64C8154C179C}" dt="2023-09-21T12:23:10.582" v="6700"/>
          <ac:picMkLst>
            <pc:docMk/>
            <pc:sldMk cId="1656671520" sldId="276"/>
            <ac:picMk id="5" creationId="{597A8823-6488-9806-35F4-A13EEF0ED841}"/>
          </ac:picMkLst>
        </pc:picChg>
        <pc:picChg chg="add del">
          <ac:chgData name="kalyan teja" userId="25e310900e9ff41a" providerId="LiveId" clId="{A9451210-0BDE-41A2-8C52-64C8154C179C}" dt="2023-09-16T13:09:00.242" v="4973" actId="478"/>
          <ac:picMkLst>
            <pc:docMk/>
            <pc:sldMk cId="1656671520" sldId="276"/>
            <ac:picMk id="6146" creationId="{F7616796-7807-3D07-D202-14AC55CB9CD9}"/>
          </ac:picMkLst>
        </pc:picChg>
        <pc:picChg chg="add mod">
          <ac:chgData name="kalyan teja" userId="25e310900e9ff41a" providerId="LiveId" clId="{A9451210-0BDE-41A2-8C52-64C8154C179C}" dt="2023-09-16T13:11:04.491" v="4981" actId="14100"/>
          <ac:picMkLst>
            <pc:docMk/>
            <pc:sldMk cId="1656671520" sldId="276"/>
            <ac:picMk id="6148" creationId="{64AFEDD6-FA4C-CD38-EC27-CCC63F21FC3E}"/>
          </ac:picMkLst>
        </pc:picChg>
      </pc:sldChg>
      <pc:sldChg chg="addSp delSp modSp new mod modTransition">
        <pc:chgData name="kalyan teja" userId="25e310900e9ff41a" providerId="LiveId" clId="{A9451210-0BDE-41A2-8C52-64C8154C179C}" dt="2023-09-21T12:23:42.522" v="6701"/>
        <pc:sldMkLst>
          <pc:docMk/>
          <pc:sldMk cId="1365582866" sldId="277"/>
        </pc:sldMkLst>
        <pc:spChg chg="mod">
          <ac:chgData name="kalyan teja" userId="25e310900e9ff41a" providerId="LiveId" clId="{A9451210-0BDE-41A2-8C52-64C8154C179C}" dt="2023-09-17T13:25:49.863" v="6037" actId="1076"/>
          <ac:spMkLst>
            <pc:docMk/>
            <pc:sldMk cId="1365582866" sldId="277"/>
            <ac:spMk id="2" creationId="{77900AFC-1B8A-C1E6-6A39-DD49F76D21BE}"/>
          </ac:spMkLst>
        </pc:spChg>
        <pc:spChg chg="add del mod ord">
          <ac:chgData name="kalyan teja" userId="25e310900e9ff41a" providerId="LiveId" clId="{A9451210-0BDE-41A2-8C52-64C8154C179C}" dt="2023-09-17T13:29:44.780" v="6073" actId="1076"/>
          <ac:spMkLst>
            <pc:docMk/>
            <pc:sldMk cId="1365582866" sldId="277"/>
            <ac:spMk id="5" creationId="{CB1C6C9B-4696-C548-AA55-1B5F39B7EF92}"/>
          </ac:spMkLst>
        </pc:spChg>
        <pc:spChg chg="add del">
          <ac:chgData name="kalyan teja" userId="25e310900e9ff41a" providerId="LiveId" clId="{A9451210-0BDE-41A2-8C52-64C8154C179C}" dt="2023-09-17T13:28:38.689" v="6063" actId="11529"/>
          <ac:spMkLst>
            <pc:docMk/>
            <pc:sldMk cId="1365582866" sldId="277"/>
            <ac:spMk id="7" creationId="{16550A95-A947-4A67-5B18-B93785489703}"/>
          </ac:spMkLst>
        </pc:spChg>
        <pc:spChg chg="add del">
          <ac:chgData name="kalyan teja" userId="25e310900e9ff41a" providerId="LiveId" clId="{A9451210-0BDE-41A2-8C52-64C8154C179C}" dt="2023-09-17T13:28:47.542" v="6065" actId="11529"/>
          <ac:spMkLst>
            <pc:docMk/>
            <pc:sldMk cId="1365582866" sldId="277"/>
            <ac:spMk id="8" creationId="{947E4E3D-1729-7F77-5A8A-87A0DEA1C2B0}"/>
          </ac:spMkLst>
        </pc:spChg>
        <pc:spChg chg="add mod">
          <ac:chgData name="kalyan teja" userId="25e310900e9ff41a" providerId="LiveId" clId="{A9451210-0BDE-41A2-8C52-64C8154C179C}" dt="2023-09-17T13:29:52.081" v="6074" actId="1076"/>
          <ac:spMkLst>
            <pc:docMk/>
            <pc:sldMk cId="1365582866" sldId="277"/>
            <ac:spMk id="9" creationId="{784A8A3D-E606-7B68-7639-BD984941453E}"/>
          </ac:spMkLst>
        </pc:spChg>
        <pc:grpChg chg="add mod">
          <ac:chgData name="kalyan teja" userId="25e310900e9ff41a" providerId="LiveId" clId="{A9451210-0BDE-41A2-8C52-64C8154C179C}" dt="2023-09-17T13:29:52.081" v="6074" actId="1076"/>
          <ac:grpSpMkLst>
            <pc:docMk/>
            <pc:sldMk cId="1365582866" sldId="277"/>
            <ac:grpSpMk id="10" creationId="{52C9CB06-70D4-CBCB-F75D-79BC96B647B7}"/>
          </ac:grpSpMkLst>
        </pc:grpChg>
        <pc:picChg chg="mod">
          <ac:chgData name="kalyan teja" userId="25e310900e9ff41a" providerId="LiveId" clId="{A9451210-0BDE-41A2-8C52-64C8154C179C}" dt="2023-09-17T13:25:50.369" v="6038"/>
          <ac:picMkLst>
            <pc:docMk/>
            <pc:sldMk cId="1365582866" sldId="277"/>
            <ac:picMk id="6" creationId="{98E74248-36AC-C815-45D5-6CE45A2A66B8}"/>
          </ac:picMkLst>
        </pc:picChg>
        <pc:picChg chg="add mod">
          <ac:chgData name="kalyan teja" userId="25e310900e9ff41a" providerId="LiveId" clId="{A9451210-0BDE-41A2-8C52-64C8154C179C}" dt="2023-09-17T13:22:53.131" v="6013" actId="1038"/>
          <ac:picMkLst>
            <pc:docMk/>
            <pc:sldMk cId="1365582866" sldId="277"/>
            <ac:picMk id="7170" creationId="{517625E8-C6AB-9F04-FC83-FE01DF4C2163}"/>
          </ac:picMkLst>
        </pc:picChg>
        <pc:picChg chg="add mod">
          <ac:chgData name="kalyan teja" userId="25e310900e9ff41a" providerId="LiveId" clId="{A9451210-0BDE-41A2-8C52-64C8154C179C}" dt="2023-09-17T13:23:16.603" v="6022" actId="14100"/>
          <ac:picMkLst>
            <pc:docMk/>
            <pc:sldMk cId="1365582866" sldId="277"/>
            <ac:picMk id="7172" creationId="{FEFCC59C-D57C-0753-CA94-362F14D35025}"/>
          </ac:picMkLst>
        </pc:picChg>
        <pc:picChg chg="add del mod">
          <ac:chgData name="kalyan teja" userId="25e310900e9ff41a" providerId="LiveId" clId="{A9451210-0BDE-41A2-8C52-64C8154C179C}" dt="2023-09-17T13:26:08.931" v="6042" actId="478"/>
          <ac:picMkLst>
            <pc:docMk/>
            <pc:sldMk cId="1365582866" sldId="277"/>
            <ac:picMk id="7174" creationId="{2E37DEE2-C61C-AF00-00E1-9970382E9163}"/>
          </ac:picMkLst>
        </pc:picChg>
        <pc:picChg chg="add del">
          <ac:chgData name="kalyan teja" userId="25e310900e9ff41a" providerId="LiveId" clId="{A9451210-0BDE-41A2-8C52-64C8154C179C}" dt="2023-09-17T13:27:39.076" v="6045"/>
          <ac:picMkLst>
            <pc:docMk/>
            <pc:sldMk cId="1365582866" sldId="277"/>
            <ac:picMk id="7176" creationId="{22F79C8D-639C-018C-EE5E-81D9E27DB302}"/>
          </ac:picMkLst>
        </pc:picChg>
        <pc:picChg chg="add mod">
          <ac:chgData name="kalyan teja" userId="25e310900e9ff41a" providerId="LiveId" clId="{A9451210-0BDE-41A2-8C52-64C8154C179C}" dt="2023-09-17T13:29:52.081" v="6074" actId="1076"/>
          <ac:picMkLst>
            <pc:docMk/>
            <pc:sldMk cId="1365582866" sldId="277"/>
            <ac:picMk id="7178" creationId="{6208E650-1ACB-D8B7-B7AE-856C1F5EEEEA}"/>
          </ac:picMkLst>
        </pc:picChg>
      </pc:sldChg>
      <pc:sldChg chg="modSp add mod modTransition">
        <pc:chgData name="kalyan teja" userId="25e310900e9ff41a" providerId="LiveId" clId="{A9451210-0BDE-41A2-8C52-64C8154C179C}" dt="2023-09-17T14:52:46.556" v="6555"/>
        <pc:sldMkLst>
          <pc:docMk/>
          <pc:sldMk cId="3778375750" sldId="278"/>
        </pc:sldMkLst>
        <pc:spChg chg="mod">
          <ac:chgData name="kalyan teja" userId="25e310900e9ff41a" providerId="LiveId" clId="{A9451210-0BDE-41A2-8C52-64C8154C179C}" dt="2023-09-17T13:30:57.197" v="6086" actId="1076"/>
          <ac:spMkLst>
            <pc:docMk/>
            <pc:sldMk cId="3778375750" sldId="278"/>
            <ac:spMk id="5" creationId="{CB1C6C9B-4696-C548-AA55-1B5F39B7EF92}"/>
          </ac:spMkLst>
        </pc:spChg>
      </pc:sldChg>
      <pc:sldChg chg="addSp delSp modSp new mod modTransition">
        <pc:chgData name="kalyan teja" userId="25e310900e9ff41a" providerId="LiveId" clId="{A9451210-0BDE-41A2-8C52-64C8154C179C}" dt="2023-09-21T12:23:42.522" v="6701"/>
        <pc:sldMkLst>
          <pc:docMk/>
          <pc:sldMk cId="1798243093" sldId="279"/>
        </pc:sldMkLst>
        <pc:spChg chg="del">
          <ac:chgData name="kalyan teja" userId="25e310900e9ff41a" providerId="LiveId" clId="{A9451210-0BDE-41A2-8C52-64C8154C179C}" dt="2023-09-17T13:38:16.346" v="6325" actId="478"/>
          <ac:spMkLst>
            <pc:docMk/>
            <pc:sldMk cId="1798243093" sldId="279"/>
            <ac:spMk id="2" creationId="{267BCEF2-FD7E-A5C6-B77D-E550E87C1370}"/>
          </ac:spMkLst>
        </pc:spChg>
        <pc:spChg chg="del">
          <ac:chgData name="kalyan teja" userId="25e310900e9ff41a" providerId="LiveId" clId="{A9451210-0BDE-41A2-8C52-64C8154C179C}" dt="2023-09-17T13:38:19.011" v="6326" actId="478"/>
          <ac:spMkLst>
            <pc:docMk/>
            <pc:sldMk cId="1798243093" sldId="279"/>
            <ac:spMk id="3" creationId="{4D70AD66-C7CF-AE74-2ED3-6B00502F56F8}"/>
          </ac:spMkLst>
        </pc:spChg>
        <pc:spChg chg="add mod ord">
          <ac:chgData name="kalyan teja" userId="25e310900e9ff41a" providerId="LiveId" clId="{A9451210-0BDE-41A2-8C52-64C8154C179C}" dt="2023-09-17T13:41:39.002" v="6363" actId="1076"/>
          <ac:spMkLst>
            <pc:docMk/>
            <pc:sldMk cId="1798243093" sldId="279"/>
            <ac:spMk id="5" creationId="{38587D07-F67A-44DE-510C-9996456E44E6}"/>
          </ac:spMkLst>
        </pc:spChg>
        <pc:picChg chg="add del mod">
          <ac:chgData name="kalyan teja" userId="25e310900e9ff41a" providerId="LiveId" clId="{A9451210-0BDE-41A2-8C52-64C8154C179C}" dt="2023-09-17T13:41:32.708" v="6362" actId="21"/>
          <ac:picMkLst>
            <pc:docMk/>
            <pc:sldMk cId="1798243093" sldId="279"/>
            <ac:picMk id="6" creationId="{16D5A846-B580-0476-2755-A6D86E0AEF2C}"/>
          </ac:picMkLst>
        </pc:picChg>
      </pc:sldChg>
      <pc:sldChg chg="addSp modSp new mod modTransition">
        <pc:chgData name="kalyan teja" userId="25e310900e9ff41a" providerId="LiveId" clId="{A9451210-0BDE-41A2-8C52-64C8154C179C}" dt="2023-09-21T12:23:42.522" v="6701"/>
        <pc:sldMkLst>
          <pc:docMk/>
          <pc:sldMk cId="2829742332" sldId="280"/>
        </pc:sldMkLst>
        <pc:spChg chg="mod">
          <ac:chgData name="kalyan teja" userId="25e310900e9ff41a" providerId="LiveId" clId="{A9451210-0BDE-41A2-8C52-64C8154C179C}" dt="2023-09-17T13:44:53.909" v="6504"/>
          <ac:spMkLst>
            <pc:docMk/>
            <pc:sldMk cId="2829742332" sldId="280"/>
            <ac:spMk id="2" creationId="{75A41ED3-B366-DD67-7AE9-D24BCF9112BC}"/>
          </ac:spMkLst>
        </pc:spChg>
        <pc:picChg chg="add mod">
          <ac:chgData name="kalyan teja" userId="25e310900e9ff41a" providerId="LiveId" clId="{A9451210-0BDE-41A2-8C52-64C8154C179C}" dt="2023-09-17T13:43:53.820" v="6492" actId="1076"/>
          <ac:picMkLst>
            <pc:docMk/>
            <pc:sldMk cId="2829742332" sldId="280"/>
            <ac:picMk id="4" creationId="{FB5DE23F-FBB5-A278-B136-F7BE5F4FF2DD}"/>
          </ac:picMkLst>
        </pc:picChg>
      </pc:sldChg>
      <pc:sldChg chg="addSp delSp modSp new del mod">
        <pc:chgData name="kalyan teja" userId="25e310900e9ff41a" providerId="LiveId" clId="{A9451210-0BDE-41A2-8C52-64C8154C179C}" dt="2023-09-17T13:40:09.477" v="6354" actId="47"/>
        <pc:sldMkLst>
          <pc:docMk/>
          <pc:sldMk cId="3633239660" sldId="280"/>
        </pc:sldMkLst>
        <pc:spChg chg="mod">
          <ac:chgData name="kalyan teja" userId="25e310900e9ff41a" providerId="LiveId" clId="{A9451210-0BDE-41A2-8C52-64C8154C179C}" dt="2023-09-17T13:39:49.631" v="6349" actId="14100"/>
          <ac:spMkLst>
            <pc:docMk/>
            <pc:sldMk cId="3633239660" sldId="280"/>
            <ac:spMk id="2" creationId="{E1D2F3FC-A47C-C831-ED00-80C2A12D118E}"/>
          </ac:spMkLst>
        </pc:spChg>
        <pc:picChg chg="add del mod">
          <ac:chgData name="kalyan teja" userId="25e310900e9ff41a" providerId="LiveId" clId="{A9451210-0BDE-41A2-8C52-64C8154C179C}" dt="2023-09-17T13:40:05.852" v="6352" actId="21"/>
          <ac:picMkLst>
            <pc:docMk/>
            <pc:sldMk cId="3633239660" sldId="280"/>
            <ac:picMk id="4" creationId="{50FAFCFD-4CDC-9A56-4A80-A4024D7608CC}"/>
          </ac:picMkLst>
        </pc:picChg>
      </pc:sldChg>
      <pc:sldChg chg="modTransition">
        <pc:chgData name="kalyan teja" userId="25e310900e9ff41a" providerId="LiveId" clId="{A9451210-0BDE-41A2-8C52-64C8154C179C}" dt="2023-09-21T12:23:42.522" v="6701"/>
        <pc:sldMkLst>
          <pc:docMk/>
          <pc:sldMk cId="861457460" sldId="281"/>
        </pc:sldMkLst>
      </pc:sldChg>
      <pc:sldChg chg="modTransition">
        <pc:chgData name="kalyan teja" userId="25e310900e9ff41a" providerId="LiveId" clId="{A9451210-0BDE-41A2-8C52-64C8154C179C}" dt="2023-09-21T12:23:42.522" v="6701"/>
        <pc:sldMkLst>
          <pc:docMk/>
          <pc:sldMk cId="2917860999" sldId="282"/>
        </pc:sldMkLst>
      </pc:sldChg>
      <pc:sldChg chg="modTransition">
        <pc:chgData name="kalyan teja" userId="25e310900e9ff41a" providerId="LiveId" clId="{A9451210-0BDE-41A2-8C52-64C8154C179C}" dt="2023-09-21T12:23:42.522" v="6701"/>
        <pc:sldMkLst>
          <pc:docMk/>
          <pc:sldMk cId="3708746534" sldId="283"/>
        </pc:sldMkLst>
      </pc:sldChg>
      <pc:sldChg chg="addSp delSp modSp new mod">
        <pc:chgData name="kalyan teja" userId="25e310900e9ff41a" providerId="LiveId" clId="{A9451210-0BDE-41A2-8C52-64C8154C179C}" dt="2023-09-23T12:33:09.350" v="6959" actId="1036"/>
        <pc:sldMkLst>
          <pc:docMk/>
          <pc:sldMk cId="2729377125" sldId="284"/>
        </pc:sldMkLst>
        <pc:spChg chg="mod">
          <ac:chgData name="kalyan teja" userId="25e310900e9ff41a" providerId="LiveId" clId="{A9451210-0BDE-41A2-8C52-64C8154C179C}" dt="2023-09-23T12:33:09.350" v="6959" actId="1036"/>
          <ac:spMkLst>
            <pc:docMk/>
            <pc:sldMk cId="2729377125" sldId="284"/>
            <ac:spMk id="2" creationId="{BD33DFCB-EAD0-8000-31F2-DB96B939D1DC}"/>
          </ac:spMkLst>
        </pc:spChg>
        <pc:spChg chg="del">
          <ac:chgData name="kalyan teja" userId="25e310900e9ff41a" providerId="LiveId" clId="{A9451210-0BDE-41A2-8C52-64C8154C179C}" dt="2023-09-23T12:08:14.597" v="6714" actId="478"/>
          <ac:spMkLst>
            <pc:docMk/>
            <pc:sldMk cId="2729377125" sldId="284"/>
            <ac:spMk id="3" creationId="{4CA173E6-1E11-F7F3-8D63-A2C29A214E6E}"/>
          </ac:spMkLst>
        </pc:spChg>
        <pc:spChg chg="add del mod">
          <ac:chgData name="kalyan teja" userId="25e310900e9ff41a" providerId="LiveId" clId="{A9451210-0BDE-41A2-8C52-64C8154C179C}" dt="2023-09-23T12:21:28.399" v="6827" actId="478"/>
          <ac:spMkLst>
            <pc:docMk/>
            <pc:sldMk cId="2729377125" sldId="284"/>
            <ac:spMk id="5" creationId="{F614F88D-2DCF-21BA-04D9-7D9FC9300AC4}"/>
          </ac:spMkLst>
        </pc:spChg>
        <pc:spChg chg="add del mod ord">
          <ac:chgData name="kalyan teja" userId="25e310900e9ff41a" providerId="LiveId" clId="{A9451210-0BDE-41A2-8C52-64C8154C179C}" dt="2023-09-23T12:21:25.161" v="6825" actId="478"/>
          <ac:spMkLst>
            <pc:docMk/>
            <pc:sldMk cId="2729377125" sldId="284"/>
            <ac:spMk id="6" creationId="{099E4EE8-0035-35F8-F900-7AA718BB8982}"/>
          </ac:spMkLst>
        </pc:spChg>
        <pc:spChg chg="add del mod">
          <ac:chgData name="kalyan teja" userId="25e310900e9ff41a" providerId="LiveId" clId="{A9451210-0BDE-41A2-8C52-64C8154C179C}" dt="2023-09-23T12:21:23.350" v="6824" actId="478"/>
          <ac:spMkLst>
            <pc:docMk/>
            <pc:sldMk cId="2729377125" sldId="284"/>
            <ac:spMk id="7" creationId="{E484E9D4-0289-5498-338A-239CE0CDED54}"/>
          </ac:spMkLst>
        </pc:spChg>
        <pc:spChg chg="add mod">
          <ac:chgData name="kalyan teja" userId="25e310900e9ff41a" providerId="LiveId" clId="{A9451210-0BDE-41A2-8C52-64C8154C179C}" dt="2023-09-23T12:21:06.713" v="6818" actId="164"/>
          <ac:spMkLst>
            <pc:docMk/>
            <pc:sldMk cId="2729377125" sldId="284"/>
            <ac:spMk id="8" creationId="{C23F0428-C55B-A25E-92F3-0DC0B5CE56E7}"/>
          </ac:spMkLst>
        </pc:spChg>
        <pc:spChg chg="add mod">
          <ac:chgData name="kalyan teja" userId="25e310900e9ff41a" providerId="LiveId" clId="{A9451210-0BDE-41A2-8C52-64C8154C179C}" dt="2023-09-23T12:21:58.986" v="6841" actId="1038"/>
          <ac:spMkLst>
            <pc:docMk/>
            <pc:sldMk cId="2729377125" sldId="284"/>
            <ac:spMk id="9" creationId="{28EEDE2D-BCA5-40F3-A355-29A9E8B9C5E4}"/>
          </ac:spMkLst>
        </pc:spChg>
        <pc:spChg chg="add mod ord">
          <ac:chgData name="kalyan teja" userId="25e310900e9ff41a" providerId="LiveId" clId="{A9451210-0BDE-41A2-8C52-64C8154C179C}" dt="2023-09-23T12:22:51.153" v="6851" actId="14100"/>
          <ac:spMkLst>
            <pc:docMk/>
            <pc:sldMk cId="2729377125" sldId="284"/>
            <ac:spMk id="11" creationId="{02E37631-3BDE-3361-D704-49312857D782}"/>
          </ac:spMkLst>
        </pc:spChg>
        <pc:grpChg chg="add mod">
          <ac:chgData name="kalyan teja" userId="25e310900e9ff41a" providerId="LiveId" clId="{A9451210-0BDE-41A2-8C52-64C8154C179C}" dt="2023-09-23T12:21:33.705" v="6828" actId="1076"/>
          <ac:grpSpMkLst>
            <pc:docMk/>
            <pc:sldMk cId="2729377125" sldId="284"/>
            <ac:grpSpMk id="10" creationId="{F901AF62-4BC8-4A36-B72D-AC2440F68F8B}"/>
          </ac:grpSpMkLst>
        </pc:grpChg>
        <pc:picChg chg="add del">
          <ac:chgData name="kalyan teja" userId="25e310900e9ff41a" providerId="LiveId" clId="{A9451210-0BDE-41A2-8C52-64C8154C179C}" dt="2023-09-23T12:18:04.171" v="6747" actId="478"/>
          <ac:picMkLst>
            <pc:docMk/>
            <pc:sldMk cId="2729377125" sldId="284"/>
            <ac:picMk id="1026" creationId="{2A6E9173-2F8B-0771-919E-62164E0F3F0B}"/>
          </ac:picMkLst>
        </pc:picChg>
        <pc:picChg chg="add mod">
          <ac:chgData name="kalyan teja" userId="25e310900e9ff41a" providerId="LiveId" clId="{A9451210-0BDE-41A2-8C52-64C8154C179C}" dt="2023-09-23T12:21:15.759" v="6821" actId="1076"/>
          <ac:picMkLst>
            <pc:docMk/>
            <pc:sldMk cId="2729377125" sldId="284"/>
            <ac:picMk id="1028" creationId="{ED6B1950-7657-7C7D-2896-C3105B28739E}"/>
          </ac:picMkLst>
        </pc:picChg>
      </pc:sldChg>
      <pc:sldMasterChg chg="addSldLayout">
        <pc:chgData name="kalyan teja" userId="25e310900e9ff41a" providerId="LiveId" clId="{A9451210-0BDE-41A2-8C52-64C8154C179C}" dt="2023-08-13T07:41:08.364" v="0" actId="680"/>
        <pc:sldMasterMkLst>
          <pc:docMk/>
          <pc:sldMasterMk cId="3902763145" sldId="2147483648"/>
        </pc:sldMasterMkLst>
        <pc:sldLayoutChg chg="add">
          <pc:chgData name="kalyan teja" userId="25e310900e9ff41a" providerId="LiveId" clId="{A9451210-0BDE-41A2-8C52-64C8154C179C}" dt="2023-08-13T07:41:08.364" v="0" actId="680"/>
          <pc:sldLayoutMkLst>
            <pc:docMk/>
            <pc:sldMasterMk cId="3902763145" sldId="2147483648"/>
            <pc:sldLayoutMk cId="1880441902" sldId="214748364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EDF7-7CDA-F22F-92C2-8F7A6AAE99E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72C262-E627-B679-4C31-9C169CD606B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188044190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76314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1.xml"/><Relationship Id="rId5" Type="http://schemas.microsoft.com/office/2007/relationships/hdphoto" Target="../media/hdphoto8.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600D-7703-F4D7-EE9C-27B46D36FEE7}"/>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DB17DD67-000E-4B00-DDEC-3B78C2816233}"/>
              </a:ext>
            </a:extLst>
          </p:cNvPr>
          <p:cNvSpPr>
            <a:spLocks noGrp="1"/>
          </p:cNvSpPr>
          <p:nvPr>
            <p:ph type="subTitle" idx="1"/>
          </p:nvPr>
        </p:nvSpPr>
        <p:spPr/>
        <p:txBody>
          <a:bodyPr/>
          <a:lstStyle/>
          <a:p>
            <a:endParaRPr lang="en-IN" dirty="0"/>
          </a:p>
        </p:txBody>
      </p:sp>
      <p:pic>
        <p:nvPicPr>
          <p:cNvPr id="3076" name="Picture 4" descr="10 Things to Know about Telangana - Telangana Facts &amp; Information - India">
            <a:extLst>
              <a:ext uri="{FF2B5EF4-FFF2-40B4-BE49-F238E27FC236}">
                <a16:creationId xmlns:a16="http://schemas.microsoft.com/office/drawing/2014/main" id="{36643FED-0709-4AFB-25B8-F10CEA053E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99" b="606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9F4E57-BC4A-647A-70A1-CD4ABDB3BE3C}"/>
              </a:ext>
            </a:extLst>
          </p:cNvPr>
          <p:cNvSpPr txBox="1"/>
          <p:nvPr/>
        </p:nvSpPr>
        <p:spPr>
          <a:xfrm>
            <a:off x="3366549" y="4632326"/>
            <a:ext cx="7799894" cy="76944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IN" sz="4400" b="1" dirty="0" err="1">
                <a:solidFill>
                  <a:schemeClr val="bg1"/>
                </a:solidFill>
                <a:latin typeface="Berlin Sans FB Demi" panose="020E0802020502020306" pitchFamily="34" charset="0"/>
              </a:rPr>
              <a:t>Codebasics</a:t>
            </a:r>
            <a:r>
              <a:rPr lang="en-IN" sz="4400" b="1" dirty="0">
                <a:solidFill>
                  <a:schemeClr val="bg1"/>
                </a:solidFill>
                <a:latin typeface="Berlin Sans FB Demi" panose="020E0802020502020306" pitchFamily="34" charset="0"/>
              </a:rPr>
              <a:t> resume challenge 7</a:t>
            </a:r>
          </a:p>
        </p:txBody>
      </p:sp>
      <p:sp>
        <p:nvSpPr>
          <p:cNvPr id="6" name="TextBox 5">
            <a:extLst>
              <a:ext uri="{FF2B5EF4-FFF2-40B4-BE49-F238E27FC236}">
                <a16:creationId xmlns:a16="http://schemas.microsoft.com/office/drawing/2014/main" id="{E20B3744-1A32-E11A-1EB3-FBFD0E8EC404}"/>
              </a:ext>
            </a:extLst>
          </p:cNvPr>
          <p:cNvSpPr txBox="1"/>
          <p:nvPr/>
        </p:nvSpPr>
        <p:spPr>
          <a:xfrm>
            <a:off x="2593156" y="5391788"/>
            <a:ext cx="10624009"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IN" sz="6000" b="1" dirty="0">
                <a:solidFill>
                  <a:schemeClr val="bg1"/>
                </a:solidFill>
                <a:latin typeface="Berlin Sans FB Demi" panose="020E0802020502020306" pitchFamily="34" charset="0"/>
              </a:rPr>
              <a:t>Telangana Growth Analysis </a:t>
            </a:r>
          </a:p>
        </p:txBody>
      </p:sp>
    </p:spTree>
    <p:extLst>
      <p:ext uri="{BB962C8B-B14F-4D97-AF65-F5344CB8AC3E}">
        <p14:creationId xmlns:p14="http://schemas.microsoft.com/office/powerpoint/2010/main" val="391223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16 Top Best Places To Visit In Telangana - Geek of Adventure">
            <a:extLst>
              <a:ext uri="{FF2B5EF4-FFF2-40B4-BE49-F238E27FC236}">
                <a16:creationId xmlns:a16="http://schemas.microsoft.com/office/drawing/2014/main" id="{5D446E79-A708-C44D-B4F0-0BD4A8434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E322EC6-9C27-580E-D217-C30F34C57C0D}"/>
              </a:ext>
            </a:extLst>
          </p:cNvPr>
          <p:cNvPicPr>
            <a:picLocks noChangeAspect="1"/>
          </p:cNvPicPr>
          <p:nvPr/>
        </p:nvPicPr>
        <p:blipFill>
          <a:blip r:embed="rId3"/>
          <a:stretch>
            <a:fillRect/>
          </a:stretch>
        </p:blipFill>
        <p:spPr>
          <a:xfrm>
            <a:off x="248920" y="2960944"/>
            <a:ext cx="6304280" cy="3346420"/>
          </a:xfrm>
          <a:prstGeom prst="rect">
            <a:avLst/>
          </a:prstGeom>
        </p:spPr>
      </p:pic>
      <p:grpSp>
        <p:nvGrpSpPr>
          <p:cNvPr id="8" name="Group 7">
            <a:extLst>
              <a:ext uri="{FF2B5EF4-FFF2-40B4-BE49-F238E27FC236}">
                <a16:creationId xmlns:a16="http://schemas.microsoft.com/office/drawing/2014/main" id="{AC4790B1-90DB-E218-F19B-F3732444A243}"/>
              </a:ext>
            </a:extLst>
          </p:cNvPr>
          <p:cNvGrpSpPr/>
          <p:nvPr/>
        </p:nvGrpSpPr>
        <p:grpSpPr>
          <a:xfrm>
            <a:off x="248920" y="69463"/>
            <a:ext cx="11694160" cy="957953"/>
            <a:chOff x="7746580" y="1741695"/>
            <a:chExt cx="4661056" cy="3566004"/>
          </a:xfrm>
          <a:solidFill>
            <a:srgbClr val="DEEBF7">
              <a:alpha val="30196"/>
            </a:srgbClr>
          </a:solidFill>
        </p:grpSpPr>
        <p:sp>
          <p:nvSpPr>
            <p:cNvPr id="9" name="Rectangle: Rounded Corners 8">
              <a:extLst>
                <a:ext uri="{FF2B5EF4-FFF2-40B4-BE49-F238E27FC236}">
                  <a16:creationId xmlns:a16="http://schemas.microsoft.com/office/drawing/2014/main" id="{C692B3A9-8FE2-489F-7305-D428C34482F3}"/>
                </a:ext>
              </a:extLst>
            </p:cNvPr>
            <p:cNvSpPr/>
            <p:nvPr/>
          </p:nvSpPr>
          <p:spPr>
            <a:xfrm>
              <a:off x="7746580" y="1741695"/>
              <a:ext cx="4661056" cy="3566004"/>
            </a:xfrm>
            <a:prstGeom prst="round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10" name="TextBox 9">
              <a:extLst>
                <a:ext uri="{FF2B5EF4-FFF2-40B4-BE49-F238E27FC236}">
                  <a16:creationId xmlns:a16="http://schemas.microsoft.com/office/drawing/2014/main" id="{657BE4F9-EF32-7947-2254-3F3F70A71E21}"/>
                </a:ext>
              </a:extLst>
            </p:cNvPr>
            <p:cNvSpPr txBox="1"/>
            <p:nvPr/>
          </p:nvSpPr>
          <p:spPr>
            <a:xfrm>
              <a:off x="7809348" y="1878785"/>
              <a:ext cx="4598288" cy="2340359"/>
            </a:xfrm>
            <a:prstGeom prst="rect">
              <a:avLst/>
            </a:prstGeom>
            <a:noFill/>
            <a:ln>
              <a:noFill/>
            </a:ln>
          </p:spPr>
          <p:txBody>
            <a:bodyPr wrap="square" rtlCol="0">
              <a:spAutoFit/>
            </a:bodyPr>
            <a:lstStyle/>
            <a:p>
              <a:r>
                <a:rPr lang="en-US" sz="2400" dirty="0">
                  <a:latin typeface="Avenir Next LT Pro" panose="020B0504020202020204" pitchFamily="34" charset="0"/>
                </a:rPr>
                <a:t>3. Is there any alteration of e-Stamp challan count and document registration count pattern since the implementation of e-Stamp challan? </a:t>
              </a:r>
              <a:endParaRPr lang="en-IN" sz="2400" dirty="0">
                <a:latin typeface="Avenir Next LT Pro" panose="020B0504020202020204" pitchFamily="34" charset="0"/>
              </a:endParaRPr>
            </a:p>
          </p:txBody>
        </p:sp>
      </p:grpSp>
      <p:sp>
        <p:nvSpPr>
          <p:cNvPr id="5" name="TextBox 4">
            <a:extLst>
              <a:ext uri="{FF2B5EF4-FFF2-40B4-BE49-F238E27FC236}">
                <a16:creationId xmlns:a16="http://schemas.microsoft.com/office/drawing/2014/main" id="{EC63A8D4-DD5D-FAEC-966A-C10D852446DC}"/>
              </a:ext>
            </a:extLst>
          </p:cNvPr>
          <p:cNvSpPr txBox="1"/>
          <p:nvPr/>
        </p:nvSpPr>
        <p:spPr>
          <a:xfrm>
            <a:off x="6675122" y="3598132"/>
            <a:ext cx="5394956" cy="2072043"/>
          </a:xfrm>
          <a:prstGeom prst="foldedCorner">
            <a:avLst/>
          </a:prstGeom>
          <a:solidFill>
            <a:srgbClr val="D0CECE">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endParaRPr lang="en-US" dirty="0">
              <a:latin typeface="Avenir Next LT Pro" panose="020B0504020202020204" pitchFamily="34" charset="0"/>
            </a:endParaRPr>
          </a:p>
          <a:p>
            <a:r>
              <a:rPr lang="en-US" dirty="0">
                <a:latin typeface="Avenir Next LT Pro" panose="020B0504020202020204" pitchFamily="34" charset="0"/>
              </a:rPr>
              <a:t>We can observe that there is a fall on May 2020 and there is a strong upward curve from  Jun FY21 onwards. </a:t>
            </a:r>
            <a:endParaRPr lang="en-IN" dirty="0">
              <a:latin typeface="Avenir Next LT Pro" panose="020B0504020202020204" pitchFamily="34" charset="0"/>
            </a:endParaRPr>
          </a:p>
          <a:p>
            <a:endParaRPr lang="en-IN" dirty="0">
              <a:latin typeface="Avenir Next LT Pro" panose="020B0504020202020204" pitchFamily="34" charset="0"/>
            </a:endParaRPr>
          </a:p>
          <a:p>
            <a:r>
              <a:rPr lang="en-IN" dirty="0">
                <a:latin typeface="Avenir Next LT Pro" panose="020B0504020202020204" pitchFamily="34" charset="0"/>
              </a:rPr>
              <a:t>This is due to economic crisis in Telangana in FY20 and lockdown due to Covid19.</a:t>
            </a:r>
          </a:p>
        </p:txBody>
      </p:sp>
    </p:spTree>
    <p:extLst>
      <p:ext uri="{BB962C8B-B14F-4D97-AF65-F5344CB8AC3E}">
        <p14:creationId xmlns:p14="http://schemas.microsoft.com/office/powerpoint/2010/main" val="523199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16 Top Best Places To Visit In Telangana - Geek of Adventure">
            <a:extLst>
              <a:ext uri="{FF2B5EF4-FFF2-40B4-BE49-F238E27FC236}">
                <a16:creationId xmlns:a16="http://schemas.microsoft.com/office/drawing/2014/main" id="{5D446E79-A708-C44D-B4F0-0BD4A8434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C4790B1-90DB-E218-F19B-F3732444A243}"/>
              </a:ext>
            </a:extLst>
          </p:cNvPr>
          <p:cNvGrpSpPr/>
          <p:nvPr/>
        </p:nvGrpSpPr>
        <p:grpSpPr>
          <a:xfrm>
            <a:off x="248920" y="100045"/>
            <a:ext cx="11694160" cy="1266190"/>
            <a:chOff x="7746580" y="1741695"/>
            <a:chExt cx="4661056" cy="3566004"/>
          </a:xfrm>
          <a:solidFill>
            <a:srgbClr val="9DC3E6">
              <a:alpha val="50196"/>
            </a:srgbClr>
          </a:solidFill>
        </p:grpSpPr>
        <p:sp>
          <p:nvSpPr>
            <p:cNvPr id="9" name="Rectangle: Rounded Corners 8">
              <a:extLst>
                <a:ext uri="{FF2B5EF4-FFF2-40B4-BE49-F238E27FC236}">
                  <a16:creationId xmlns:a16="http://schemas.microsoft.com/office/drawing/2014/main" id="{C692B3A9-8FE2-489F-7305-D428C34482F3}"/>
                </a:ext>
              </a:extLst>
            </p:cNvPr>
            <p:cNvSpPr/>
            <p:nvPr/>
          </p:nvSpPr>
          <p:spPr>
            <a:xfrm>
              <a:off x="7746580" y="1741695"/>
              <a:ext cx="4661056" cy="3566004"/>
            </a:xfrm>
            <a:prstGeom prst="round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10" name="TextBox 9">
              <a:extLst>
                <a:ext uri="{FF2B5EF4-FFF2-40B4-BE49-F238E27FC236}">
                  <a16:creationId xmlns:a16="http://schemas.microsoft.com/office/drawing/2014/main" id="{657BE4F9-EF32-7947-2254-3F3F70A71E21}"/>
                </a:ext>
              </a:extLst>
            </p:cNvPr>
            <p:cNvSpPr txBox="1"/>
            <p:nvPr/>
          </p:nvSpPr>
          <p:spPr>
            <a:xfrm>
              <a:off x="7797200" y="1878785"/>
              <a:ext cx="4610436" cy="3380518"/>
            </a:xfrm>
            <a:prstGeom prst="rect">
              <a:avLst/>
            </a:prstGeom>
            <a:noFill/>
            <a:ln>
              <a:noFill/>
            </a:ln>
          </p:spPr>
          <p:txBody>
            <a:bodyPr wrap="square" rtlCol="0">
              <a:spAutoFit/>
            </a:bodyPr>
            <a:lstStyle/>
            <a:p>
              <a:r>
                <a:rPr lang="en-US" sz="2400" dirty="0">
                  <a:latin typeface="Avenir Next LT Pro" panose="020B0504020202020204" pitchFamily="34" charset="0"/>
                </a:rPr>
                <a:t>3. Is there any alteration of e-Stamp challan count and document registration count pattern since the implementation of e-Stamp challan? If so, what suggestions would you propose to the government? </a:t>
              </a:r>
              <a:endParaRPr lang="en-IN" sz="2400" dirty="0">
                <a:latin typeface="Avenir Next LT Pro" panose="020B0504020202020204" pitchFamily="34" charset="0"/>
              </a:endParaRPr>
            </a:p>
          </p:txBody>
        </p:sp>
      </p:grpSp>
      <p:grpSp>
        <p:nvGrpSpPr>
          <p:cNvPr id="2" name="Group 1">
            <a:extLst>
              <a:ext uri="{FF2B5EF4-FFF2-40B4-BE49-F238E27FC236}">
                <a16:creationId xmlns:a16="http://schemas.microsoft.com/office/drawing/2014/main" id="{B80EF54F-1502-49F5-F8B4-C5297BA4129F}"/>
              </a:ext>
            </a:extLst>
          </p:cNvPr>
          <p:cNvGrpSpPr/>
          <p:nvPr/>
        </p:nvGrpSpPr>
        <p:grpSpPr>
          <a:xfrm>
            <a:off x="248920" y="1690664"/>
            <a:ext cx="2494280" cy="593151"/>
            <a:chOff x="7746580" y="1741695"/>
            <a:chExt cx="4661056" cy="3566004"/>
          </a:xfrm>
          <a:solidFill>
            <a:srgbClr val="F8CBAD">
              <a:alpha val="50196"/>
            </a:srgbClr>
          </a:solidFill>
        </p:grpSpPr>
        <p:sp>
          <p:nvSpPr>
            <p:cNvPr id="3" name="Rectangle: Rounded Corners 2">
              <a:extLst>
                <a:ext uri="{FF2B5EF4-FFF2-40B4-BE49-F238E27FC236}">
                  <a16:creationId xmlns:a16="http://schemas.microsoft.com/office/drawing/2014/main" id="{BAA3A74A-4BEB-2D16-8273-75FE302D20AE}"/>
                </a:ext>
              </a:extLst>
            </p:cNvPr>
            <p:cNvSpPr/>
            <p:nvPr/>
          </p:nvSpPr>
          <p:spPr>
            <a:xfrm>
              <a:off x="7746580" y="1741695"/>
              <a:ext cx="4661056" cy="3566004"/>
            </a:xfrm>
            <a:prstGeom prst="roundRect">
              <a:avLst/>
            </a:prstGeom>
            <a:grpFill/>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5" name="TextBox 4">
              <a:extLst>
                <a:ext uri="{FF2B5EF4-FFF2-40B4-BE49-F238E27FC236}">
                  <a16:creationId xmlns:a16="http://schemas.microsoft.com/office/drawing/2014/main" id="{7C00FF6B-BE04-E8F0-5EDA-90CFFA23E51D}"/>
                </a:ext>
              </a:extLst>
            </p:cNvPr>
            <p:cNvSpPr txBox="1"/>
            <p:nvPr/>
          </p:nvSpPr>
          <p:spPr>
            <a:xfrm>
              <a:off x="7784978" y="2311154"/>
              <a:ext cx="4478380" cy="2544222"/>
            </a:xfrm>
            <a:prstGeom prst="rect">
              <a:avLst/>
            </a:prstGeom>
            <a:noFill/>
          </p:spPr>
          <p:txBody>
            <a:bodyPr wrap="square" rtlCol="0">
              <a:spAutoFit/>
            </a:bodyPr>
            <a:lstStyle/>
            <a:p>
              <a:r>
                <a:rPr lang="en-US" sz="2150" dirty="0">
                  <a:latin typeface="Avenir Next LT Pro" panose="020B0504020202020204" pitchFamily="34" charset="0"/>
                </a:rPr>
                <a:t>Suggestions Part </a:t>
              </a:r>
              <a:endParaRPr lang="en-IN" sz="2150" dirty="0">
                <a:latin typeface="Avenir Next LT Pro" panose="020B0504020202020204" pitchFamily="34" charset="0"/>
              </a:endParaRPr>
            </a:p>
          </p:txBody>
        </p:sp>
      </p:grpSp>
      <p:sp>
        <p:nvSpPr>
          <p:cNvPr id="11" name="TextBox 10">
            <a:extLst>
              <a:ext uri="{FF2B5EF4-FFF2-40B4-BE49-F238E27FC236}">
                <a16:creationId xmlns:a16="http://schemas.microsoft.com/office/drawing/2014/main" id="{86EA6DDA-C513-D23E-0ED1-753B228B622C}"/>
              </a:ext>
            </a:extLst>
          </p:cNvPr>
          <p:cNvSpPr txBox="1"/>
          <p:nvPr/>
        </p:nvSpPr>
        <p:spPr>
          <a:xfrm>
            <a:off x="6680200" y="2418677"/>
            <a:ext cx="5394956" cy="1594523"/>
          </a:xfrm>
          <a:prstGeom prst="foldedCorner">
            <a:avLst/>
          </a:prstGeom>
          <a:solidFill>
            <a:srgbClr val="D0CECE">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endParaRPr lang="en-US" sz="1200" dirty="0">
              <a:latin typeface="Avenir Next LT Pro" panose="020B0504020202020204" pitchFamily="34" charset="0"/>
            </a:endParaRPr>
          </a:p>
          <a:p>
            <a:r>
              <a:rPr lang="en-US" dirty="0">
                <a:latin typeface="Avenir Next LT Pro" panose="020B0504020202020204" pitchFamily="34" charset="0"/>
              </a:rPr>
              <a:t>Digital Integration: </a:t>
            </a:r>
          </a:p>
          <a:p>
            <a:r>
              <a:rPr lang="en-US" dirty="0">
                <a:latin typeface="Avenir Next LT Pro" panose="020B0504020202020204" pitchFamily="34" charset="0"/>
              </a:rPr>
              <a:t>Implement a comprehensive digital platform that allows users to purchase e-stamps and pay  document fees online, streamlining the process  and reducing physical paperwork.</a:t>
            </a:r>
            <a:endParaRPr lang="en-IN" dirty="0">
              <a:latin typeface="Avenir Next LT Pro" panose="020B0504020202020204" pitchFamily="34" charset="0"/>
            </a:endParaRPr>
          </a:p>
        </p:txBody>
      </p:sp>
      <p:sp>
        <p:nvSpPr>
          <p:cNvPr id="16" name="Rectangle: Rounded Corners 15">
            <a:extLst>
              <a:ext uri="{FF2B5EF4-FFF2-40B4-BE49-F238E27FC236}">
                <a16:creationId xmlns:a16="http://schemas.microsoft.com/office/drawing/2014/main" id="{DA6269D1-0A46-2822-7D53-B3F97EF83EF9}"/>
              </a:ext>
            </a:extLst>
          </p:cNvPr>
          <p:cNvSpPr/>
          <p:nvPr/>
        </p:nvSpPr>
        <p:spPr>
          <a:xfrm>
            <a:off x="216575" y="2990553"/>
            <a:ext cx="4942840" cy="719729"/>
          </a:xfrm>
          <a:prstGeom prst="roundRect">
            <a:avLst/>
          </a:prstGeom>
          <a:solidFill>
            <a:srgbClr val="F8CBAD">
              <a:alpha val="50196"/>
            </a:srgb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latin typeface="Avenir Next LT Pro" panose="020B0504020202020204" pitchFamily="34" charset="0"/>
              </a:rPr>
              <a:t>As there is a decline , to increase the revenue we can follow these steps:</a:t>
            </a:r>
          </a:p>
        </p:txBody>
      </p:sp>
      <p:grpSp>
        <p:nvGrpSpPr>
          <p:cNvPr id="19" name="Group 18">
            <a:extLst>
              <a:ext uri="{FF2B5EF4-FFF2-40B4-BE49-F238E27FC236}">
                <a16:creationId xmlns:a16="http://schemas.microsoft.com/office/drawing/2014/main" id="{B0B52A5F-13A7-B1B7-965E-F7A0CF1F137F}"/>
              </a:ext>
            </a:extLst>
          </p:cNvPr>
          <p:cNvGrpSpPr/>
          <p:nvPr/>
        </p:nvGrpSpPr>
        <p:grpSpPr>
          <a:xfrm>
            <a:off x="269468" y="4417020"/>
            <a:ext cx="5410200" cy="1938990"/>
            <a:chOff x="7746580" y="1692256"/>
            <a:chExt cx="4661056" cy="2707925"/>
          </a:xfrm>
        </p:grpSpPr>
        <p:sp>
          <p:nvSpPr>
            <p:cNvPr id="20" name="Rectangle: Folded Corner 19">
              <a:extLst>
                <a:ext uri="{FF2B5EF4-FFF2-40B4-BE49-F238E27FC236}">
                  <a16:creationId xmlns:a16="http://schemas.microsoft.com/office/drawing/2014/main" id="{0913D4D8-E0AE-F1F3-3338-10A0F81C382F}"/>
                </a:ext>
              </a:extLst>
            </p:cNvPr>
            <p:cNvSpPr/>
            <p:nvPr/>
          </p:nvSpPr>
          <p:spPr>
            <a:xfrm>
              <a:off x="7746580" y="1717060"/>
              <a:ext cx="4661056" cy="2630547"/>
            </a:xfrm>
            <a:prstGeom prst="foldedCorner">
              <a:avLst/>
            </a:prstGeom>
            <a:solidFill>
              <a:srgbClr val="DBDBDB">
                <a:alpha val="80000"/>
              </a:srgbClr>
            </a:solidFill>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21" name="TextBox 20">
              <a:extLst>
                <a:ext uri="{FF2B5EF4-FFF2-40B4-BE49-F238E27FC236}">
                  <a16:creationId xmlns:a16="http://schemas.microsoft.com/office/drawing/2014/main" id="{B10A40E2-6F95-FE1F-AAC2-95A94EF1D020}"/>
                </a:ext>
              </a:extLst>
            </p:cNvPr>
            <p:cNvSpPr txBox="1"/>
            <p:nvPr/>
          </p:nvSpPr>
          <p:spPr>
            <a:xfrm>
              <a:off x="7822082" y="1692256"/>
              <a:ext cx="4305512" cy="2707925"/>
            </a:xfrm>
            <a:prstGeom prst="rect">
              <a:avLst/>
            </a:prstGeom>
            <a:noFill/>
          </p:spPr>
          <p:txBody>
            <a:bodyPr wrap="square" rtlCol="0">
              <a:spAutoFit/>
            </a:bodyPr>
            <a:lstStyle/>
            <a:p>
              <a:r>
                <a:rPr lang="en-IN" sz="2000" dirty="0">
                  <a:latin typeface="Avenir Next LT Pro" panose="020B0504020202020204" pitchFamily="34" charset="0"/>
                </a:rPr>
                <a:t>User-Friendly Interface: </a:t>
              </a:r>
            </a:p>
            <a:p>
              <a:r>
                <a:rPr lang="en-IN" sz="2000" dirty="0">
                  <a:latin typeface="Avenir Next LT Pro" panose="020B0504020202020204" pitchFamily="34" charset="0"/>
                </a:rPr>
                <a:t>Develop an intuitive and user-friendly interface for the e-stamp and document revenue portal to make it easy for citizens and businesses to access and use the system.</a:t>
              </a:r>
            </a:p>
          </p:txBody>
        </p:sp>
      </p:grpSp>
      <p:grpSp>
        <p:nvGrpSpPr>
          <p:cNvPr id="23" name="Group 22">
            <a:extLst>
              <a:ext uri="{FF2B5EF4-FFF2-40B4-BE49-F238E27FC236}">
                <a16:creationId xmlns:a16="http://schemas.microsoft.com/office/drawing/2014/main" id="{3F6D9051-EC7C-FBC4-2BDC-769351791D9D}"/>
              </a:ext>
            </a:extLst>
          </p:cNvPr>
          <p:cNvGrpSpPr/>
          <p:nvPr/>
        </p:nvGrpSpPr>
        <p:grpSpPr>
          <a:xfrm>
            <a:off x="6664956" y="4619758"/>
            <a:ext cx="5410200" cy="1442314"/>
            <a:chOff x="7746578" y="1733074"/>
            <a:chExt cx="4661056" cy="2630547"/>
          </a:xfrm>
        </p:grpSpPr>
        <p:sp>
          <p:nvSpPr>
            <p:cNvPr id="24" name="Rectangle: Folded Corner 23">
              <a:extLst>
                <a:ext uri="{FF2B5EF4-FFF2-40B4-BE49-F238E27FC236}">
                  <a16:creationId xmlns:a16="http://schemas.microsoft.com/office/drawing/2014/main" id="{84BD4783-2C31-CFE8-34FC-797469BF09F3}"/>
                </a:ext>
              </a:extLst>
            </p:cNvPr>
            <p:cNvSpPr/>
            <p:nvPr/>
          </p:nvSpPr>
          <p:spPr>
            <a:xfrm>
              <a:off x="7746578" y="1733074"/>
              <a:ext cx="4661056" cy="2630547"/>
            </a:xfrm>
            <a:prstGeom prst="foldedCorner">
              <a:avLst/>
            </a:prstGeom>
            <a:solidFill>
              <a:srgbClr val="D0CECE">
                <a:alpha val="80000"/>
              </a:srgbClr>
            </a:solidFill>
          </p:spPr>
          <p:style>
            <a:lnRef idx="2">
              <a:schemeClr val="accent6"/>
            </a:lnRef>
            <a:fillRef idx="1">
              <a:schemeClr val="lt1"/>
            </a:fillRef>
            <a:effectRef idx="0">
              <a:schemeClr val="accent6"/>
            </a:effectRef>
            <a:fontRef idx="minor">
              <a:schemeClr val="dk1"/>
            </a:fontRef>
          </p:style>
          <p:txBody>
            <a:bodyPr rtlCol="0" anchor="ctr"/>
            <a:lstStyle/>
            <a:p>
              <a:endParaRPr lang="en-US" sz="2000" dirty="0"/>
            </a:p>
            <a:p>
              <a:endParaRPr lang="en-IN" sz="2000" dirty="0"/>
            </a:p>
          </p:txBody>
        </p:sp>
        <p:sp>
          <p:nvSpPr>
            <p:cNvPr id="25" name="TextBox 24">
              <a:extLst>
                <a:ext uri="{FF2B5EF4-FFF2-40B4-BE49-F238E27FC236}">
                  <a16:creationId xmlns:a16="http://schemas.microsoft.com/office/drawing/2014/main" id="{1BA06994-143D-FB36-A5DC-347CA6BEA2B6}"/>
                </a:ext>
              </a:extLst>
            </p:cNvPr>
            <p:cNvSpPr txBox="1"/>
            <p:nvPr/>
          </p:nvSpPr>
          <p:spPr>
            <a:xfrm>
              <a:off x="7868857" y="1841514"/>
              <a:ext cx="4406694" cy="227331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latin typeface="Avenir Next LT Pro" panose="020B0504020202020204" pitchFamily="34" charset="0"/>
                </a:rPr>
                <a:t>Secure Authentication:</a:t>
              </a:r>
            </a:p>
            <a:p>
              <a:r>
                <a:rPr lang="en-US" dirty="0">
                  <a:latin typeface="Avenir Next LT Pro" panose="020B0504020202020204" pitchFamily="34" charset="0"/>
                </a:rPr>
                <a:t> Utilize robust authentication methods to ensure the security of online transactions and prevent fraud.</a:t>
              </a:r>
              <a:endParaRPr lang="en-IN" dirty="0">
                <a:latin typeface="Avenir Next LT Pro" panose="020B0504020202020204" pitchFamily="34" charset="0"/>
              </a:endParaRPr>
            </a:p>
          </p:txBody>
        </p:sp>
      </p:grpSp>
    </p:spTree>
    <p:extLst>
      <p:ext uri="{BB962C8B-B14F-4D97-AF65-F5344CB8AC3E}">
        <p14:creationId xmlns:p14="http://schemas.microsoft.com/office/powerpoint/2010/main" val="30670773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yderabad, Telangana,India | Dronestagram | Golconda, Fort, Taj mahal india">
            <a:extLst>
              <a:ext uri="{FF2B5EF4-FFF2-40B4-BE49-F238E27FC236}">
                <a16:creationId xmlns:a16="http://schemas.microsoft.com/office/drawing/2014/main" id="{EFF125FC-79F5-244F-CBCF-C43855512F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B864366-ED3A-31EC-E75F-9DC4A4F6E073}"/>
              </a:ext>
            </a:extLst>
          </p:cNvPr>
          <p:cNvGrpSpPr/>
          <p:nvPr/>
        </p:nvGrpSpPr>
        <p:grpSpPr>
          <a:xfrm>
            <a:off x="248920" y="100045"/>
            <a:ext cx="11694160" cy="885475"/>
            <a:chOff x="7746580" y="1741695"/>
            <a:chExt cx="4661056" cy="3566004"/>
          </a:xfrm>
          <a:solidFill>
            <a:srgbClr val="9DC3E6">
              <a:alpha val="50196"/>
            </a:srgbClr>
          </a:solidFill>
        </p:grpSpPr>
        <p:sp>
          <p:nvSpPr>
            <p:cNvPr id="8" name="Rectangle: Rounded Corners 7">
              <a:extLst>
                <a:ext uri="{FF2B5EF4-FFF2-40B4-BE49-F238E27FC236}">
                  <a16:creationId xmlns:a16="http://schemas.microsoft.com/office/drawing/2014/main" id="{B9FBDE92-B9FD-CF74-1B3E-462B7E14156D}"/>
                </a:ext>
              </a:extLst>
            </p:cNvPr>
            <p:cNvSpPr/>
            <p:nvPr/>
          </p:nvSpPr>
          <p:spPr>
            <a:xfrm>
              <a:off x="7746580" y="1741695"/>
              <a:ext cx="4661056" cy="3566004"/>
            </a:xfrm>
            <a:prstGeom prst="round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9" name="TextBox 8">
              <a:extLst>
                <a:ext uri="{FF2B5EF4-FFF2-40B4-BE49-F238E27FC236}">
                  <a16:creationId xmlns:a16="http://schemas.microsoft.com/office/drawing/2014/main" id="{E68E5FF2-7A76-ECE8-E3EC-EB4F8BF0C4A5}"/>
                </a:ext>
              </a:extLst>
            </p:cNvPr>
            <p:cNvSpPr txBox="1"/>
            <p:nvPr/>
          </p:nvSpPr>
          <p:spPr>
            <a:xfrm>
              <a:off x="7797200" y="1878786"/>
              <a:ext cx="4610436" cy="3346609"/>
            </a:xfrm>
            <a:prstGeom prst="rect">
              <a:avLst/>
            </a:prstGeom>
            <a:noFill/>
            <a:ln>
              <a:noFill/>
            </a:ln>
          </p:spPr>
          <p:txBody>
            <a:bodyPr wrap="square" rtlCol="0">
              <a:spAutoFit/>
            </a:bodyPr>
            <a:lstStyle/>
            <a:p>
              <a:r>
                <a:rPr lang="en-US" sz="2400" dirty="0">
                  <a:latin typeface="Avenir Next LT Pro" panose="020B0504020202020204" pitchFamily="34" charset="0"/>
                </a:rPr>
                <a:t>4. Categorize districts into three segments based on their stamp registration revenue generation during the fiscal year 2021 to 2022</a:t>
              </a:r>
              <a:endParaRPr lang="en-IN" sz="2400" dirty="0">
                <a:latin typeface="Avenir Next LT Pro" panose="020B0504020202020204" pitchFamily="34" charset="0"/>
              </a:endParaRPr>
            </a:p>
          </p:txBody>
        </p:sp>
      </p:grpSp>
      <p:grpSp>
        <p:nvGrpSpPr>
          <p:cNvPr id="5" name="Group 4">
            <a:extLst>
              <a:ext uri="{FF2B5EF4-FFF2-40B4-BE49-F238E27FC236}">
                <a16:creationId xmlns:a16="http://schemas.microsoft.com/office/drawing/2014/main" id="{BCF1BC75-787E-565B-5DAD-B954D4EAB2B5}"/>
              </a:ext>
            </a:extLst>
          </p:cNvPr>
          <p:cNvGrpSpPr/>
          <p:nvPr/>
        </p:nvGrpSpPr>
        <p:grpSpPr>
          <a:xfrm>
            <a:off x="375921" y="2000839"/>
            <a:ext cx="5698778" cy="2309567"/>
            <a:chOff x="6306532" y="1501218"/>
            <a:chExt cx="5698778" cy="2309567"/>
          </a:xfrm>
        </p:grpSpPr>
        <p:sp>
          <p:nvSpPr>
            <p:cNvPr id="4" name="Rectangle: Rounded Corners 3">
              <a:extLst>
                <a:ext uri="{FF2B5EF4-FFF2-40B4-BE49-F238E27FC236}">
                  <a16:creationId xmlns:a16="http://schemas.microsoft.com/office/drawing/2014/main" id="{E67503B6-B3DF-A6CD-8AB9-6D52C969FA64}"/>
                </a:ext>
              </a:extLst>
            </p:cNvPr>
            <p:cNvSpPr/>
            <p:nvPr/>
          </p:nvSpPr>
          <p:spPr>
            <a:xfrm>
              <a:off x="6306532" y="1501218"/>
              <a:ext cx="5698778" cy="2309567"/>
            </a:xfrm>
            <a:prstGeom prst="roundRect">
              <a:avLst>
                <a:gd name="adj" fmla="val 11361"/>
              </a:avLst>
            </a:prstGeom>
            <a:solidFill>
              <a:srgbClr val="E2F0D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D508B8E-17B7-702F-61A8-B4EEB3A07198}"/>
                </a:ext>
              </a:extLst>
            </p:cNvPr>
            <p:cNvSpPr txBox="1"/>
            <p:nvPr/>
          </p:nvSpPr>
          <p:spPr>
            <a:xfrm>
              <a:off x="6379338" y="1501218"/>
              <a:ext cx="5625972" cy="2308324"/>
            </a:xfrm>
            <a:prstGeom prst="rect">
              <a:avLst/>
            </a:prstGeom>
            <a:noFill/>
          </p:spPr>
          <p:txBody>
            <a:bodyPr wrap="square">
              <a:spAutoFit/>
            </a:bodyPr>
            <a:lstStyle/>
            <a:p>
              <a:pPr algn="l"/>
              <a:r>
                <a:rPr lang="en-US" b="1" i="0" dirty="0">
                  <a:solidFill>
                    <a:srgbClr val="487053"/>
                  </a:solidFill>
                  <a:effectLst/>
                  <a:latin typeface="Avenir Next LT Pro" panose="020B0504020202020204" pitchFamily="34" charset="0"/>
                </a:rPr>
                <a:t>The specific thresholds used to define each segment are as follows:</a:t>
              </a:r>
            </a:p>
            <a:p>
              <a:pPr algn="l">
                <a:buFont typeface="Arial" panose="020B0604020202020204" pitchFamily="34" charset="0"/>
                <a:buChar char="•"/>
              </a:pPr>
              <a:r>
                <a:rPr lang="en-US" b="1" i="0" dirty="0">
                  <a:solidFill>
                    <a:srgbClr val="487053"/>
                  </a:solidFill>
                  <a:effectLst/>
                  <a:latin typeface="Avenir Next LT Pro" panose="020B0504020202020204" pitchFamily="34" charset="0"/>
                </a:rPr>
                <a:t>Segment 1: Top 30% of districts with the highest stamp registration revenue generation</a:t>
              </a:r>
            </a:p>
            <a:p>
              <a:pPr algn="l">
                <a:buFont typeface="Arial" panose="020B0604020202020204" pitchFamily="34" charset="0"/>
                <a:buChar char="•"/>
              </a:pPr>
              <a:r>
                <a:rPr lang="en-US" b="1" i="0" dirty="0">
                  <a:solidFill>
                    <a:srgbClr val="487053"/>
                  </a:solidFill>
                  <a:effectLst/>
                  <a:latin typeface="Avenir Next LT Pro" panose="020B0504020202020204" pitchFamily="34" charset="0"/>
                </a:rPr>
                <a:t>Segment 2: Middle </a:t>
              </a:r>
              <a:r>
                <a:rPr lang="en-US" b="1" dirty="0">
                  <a:solidFill>
                    <a:srgbClr val="487053"/>
                  </a:solidFill>
                  <a:latin typeface="Avenir Next LT Pro" panose="020B0504020202020204" pitchFamily="34" charset="0"/>
                </a:rPr>
                <a:t>35</a:t>
              </a:r>
              <a:r>
                <a:rPr lang="en-US" b="1" i="0" dirty="0">
                  <a:solidFill>
                    <a:srgbClr val="487053"/>
                  </a:solidFill>
                  <a:effectLst/>
                  <a:latin typeface="Avenir Next LT Pro" panose="020B0504020202020204" pitchFamily="34" charset="0"/>
                </a:rPr>
                <a:t>% of districts with medium stamp registration revenue generation</a:t>
              </a:r>
            </a:p>
            <a:p>
              <a:pPr algn="l">
                <a:buFont typeface="Arial" panose="020B0604020202020204" pitchFamily="34" charset="0"/>
                <a:buChar char="•"/>
              </a:pPr>
              <a:r>
                <a:rPr lang="en-US" b="1" i="0" dirty="0">
                  <a:solidFill>
                    <a:srgbClr val="487053"/>
                  </a:solidFill>
                  <a:effectLst/>
                  <a:latin typeface="Avenir Next LT Pro" panose="020B0504020202020204" pitchFamily="34" charset="0"/>
                </a:rPr>
                <a:t>Segment 3: Bottom 35% of districts with the lowest stamp registration revenue generation</a:t>
              </a:r>
            </a:p>
          </p:txBody>
        </p:sp>
      </p:grpSp>
      <p:pic>
        <p:nvPicPr>
          <p:cNvPr id="14" name="Picture 13">
            <a:extLst>
              <a:ext uri="{FF2B5EF4-FFF2-40B4-BE49-F238E27FC236}">
                <a16:creationId xmlns:a16="http://schemas.microsoft.com/office/drawing/2014/main" id="{1F9AE06F-6E4C-DE1C-3D41-3ED49AA285AD}"/>
              </a:ext>
            </a:extLst>
          </p:cNvPr>
          <p:cNvPicPr>
            <a:picLocks noChangeAspect="1"/>
          </p:cNvPicPr>
          <p:nvPr/>
        </p:nvPicPr>
        <p:blipFill>
          <a:blip r:embed="rId3"/>
          <a:stretch>
            <a:fillRect/>
          </a:stretch>
        </p:blipFill>
        <p:spPr>
          <a:xfrm>
            <a:off x="5561201" y="3552177"/>
            <a:ext cx="6254878" cy="3053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624066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aces to Visit in Warangal, Tourist Sightseeing Places - Warangal Tourism  2023">
            <a:extLst>
              <a:ext uri="{FF2B5EF4-FFF2-40B4-BE49-F238E27FC236}">
                <a16:creationId xmlns:a16="http://schemas.microsoft.com/office/drawing/2014/main" id="{EFDD58F4-C9E8-77AE-549C-396E562EB59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0E44B5E-6E6A-0A7F-9B6A-5367F865CE67}"/>
              </a:ext>
            </a:extLst>
          </p:cNvPr>
          <p:cNvGrpSpPr/>
          <p:nvPr/>
        </p:nvGrpSpPr>
        <p:grpSpPr>
          <a:xfrm>
            <a:off x="543559" y="1740827"/>
            <a:ext cx="11104880" cy="4662479"/>
            <a:chOff x="0" y="0"/>
            <a:chExt cx="12192000" cy="6858000"/>
          </a:xfrm>
        </p:grpSpPr>
        <p:pic>
          <p:nvPicPr>
            <p:cNvPr id="7" name="Picture 6">
              <a:extLst>
                <a:ext uri="{FF2B5EF4-FFF2-40B4-BE49-F238E27FC236}">
                  <a16:creationId xmlns:a16="http://schemas.microsoft.com/office/drawing/2014/main" id="{B0BF9208-44DC-285E-DE1F-E2AC203DACB9}"/>
                </a:ext>
              </a:extLst>
            </p:cNvPr>
            <p:cNvPicPr>
              <a:picLocks noChangeAspect="1"/>
            </p:cNvPicPr>
            <p:nvPr/>
          </p:nvPicPr>
          <p:blipFill rotWithShape="1">
            <a:blip r:embed="rId4"/>
            <a:srcRect b="1687"/>
            <a:stretch/>
          </p:blipFill>
          <p:spPr>
            <a:xfrm>
              <a:off x="0" y="0"/>
              <a:ext cx="12192000"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Speech Bubble: Rectangle with Corners Rounded 8">
              <a:extLst>
                <a:ext uri="{FF2B5EF4-FFF2-40B4-BE49-F238E27FC236}">
                  <a16:creationId xmlns:a16="http://schemas.microsoft.com/office/drawing/2014/main" id="{D5D1E922-E3FC-F931-64AB-128FDE12B788}"/>
                </a:ext>
              </a:extLst>
            </p:cNvPr>
            <p:cNvSpPr/>
            <p:nvPr/>
          </p:nvSpPr>
          <p:spPr>
            <a:xfrm>
              <a:off x="7579360" y="469146"/>
              <a:ext cx="2753360" cy="1044694"/>
            </a:xfrm>
            <a:prstGeom prst="wedgeRoundRectCallout">
              <a:avLst>
                <a:gd name="adj1" fmla="val -87628"/>
                <a:gd name="adj2" fmla="val -46921"/>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venir Next LT Pro" panose="020B0504020202020204" pitchFamily="34" charset="0"/>
                </a:rPr>
                <a:t>We can observe that October is peak month for sales in all the districts.</a:t>
              </a:r>
              <a:endParaRPr lang="en-IN" sz="1400" dirty="0">
                <a:latin typeface="Avenir Next LT Pro" panose="020B0504020202020204" pitchFamily="34" charset="0"/>
              </a:endParaRPr>
            </a:p>
          </p:txBody>
        </p:sp>
        <p:sp>
          <p:nvSpPr>
            <p:cNvPr id="12" name="Speech Bubble: Rectangle with Corners Rounded 11">
              <a:extLst>
                <a:ext uri="{FF2B5EF4-FFF2-40B4-BE49-F238E27FC236}">
                  <a16:creationId xmlns:a16="http://schemas.microsoft.com/office/drawing/2014/main" id="{E7E292EC-C4BF-DE4B-D167-CC84D9DF58FF}"/>
                </a:ext>
              </a:extLst>
            </p:cNvPr>
            <p:cNvSpPr/>
            <p:nvPr/>
          </p:nvSpPr>
          <p:spPr>
            <a:xfrm>
              <a:off x="2277477" y="3058161"/>
              <a:ext cx="2722880" cy="944880"/>
            </a:xfrm>
            <a:prstGeom prst="wedgeRoundRectCallout">
              <a:avLst>
                <a:gd name="adj1" fmla="val 65603"/>
                <a:gd name="adj2" fmla="val 57513"/>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11" name="Speech Bubble: Rectangle with Corners Rounded 10">
              <a:extLst>
                <a:ext uri="{FF2B5EF4-FFF2-40B4-BE49-F238E27FC236}">
                  <a16:creationId xmlns:a16="http://schemas.microsoft.com/office/drawing/2014/main" id="{43385D7A-6CFC-36B9-5BAE-BE91F0E128CB}"/>
                </a:ext>
              </a:extLst>
            </p:cNvPr>
            <p:cNvSpPr/>
            <p:nvPr/>
          </p:nvSpPr>
          <p:spPr>
            <a:xfrm>
              <a:off x="1818218" y="3058161"/>
              <a:ext cx="3182139" cy="983539"/>
            </a:xfrm>
            <a:prstGeom prst="wedgeRoundRectCallout">
              <a:avLst>
                <a:gd name="adj1" fmla="val -57783"/>
                <a:gd name="adj2" fmla="val 37290"/>
                <a:gd name="adj3" fmla="val 166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venir Next LT Pro" panose="020B0504020202020204" pitchFamily="34" charset="0"/>
                </a:rPr>
                <a:t>Hyderabad, </a:t>
              </a:r>
              <a:r>
                <a:rPr lang="en-US" sz="1400" dirty="0" err="1">
                  <a:latin typeface="Avenir Next LT Pro" panose="020B0504020202020204" pitchFamily="34" charset="0"/>
                </a:rPr>
                <a:t>Medchal</a:t>
              </a:r>
              <a:r>
                <a:rPr lang="en-US" sz="1400" dirty="0">
                  <a:latin typeface="Avenir Next LT Pro" panose="020B0504020202020204" pitchFamily="34" charset="0"/>
                </a:rPr>
                <a:t> </a:t>
              </a:r>
              <a:r>
                <a:rPr lang="en-US" sz="1400" dirty="0" err="1">
                  <a:latin typeface="Avenir Next LT Pro" panose="020B0504020202020204" pitchFamily="34" charset="0"/>
                </a:rPr>
                <a:t>Malkajgiri</a:t>
              </a:r>
              <a:r>
                <a:rPr lang="en-US" sz="1400" dirty="0">
                  <a:latin typeface="Avenir Next LT Pro" panose="020B0504020202020204" pitchFamily="34" charset="0"/>
                </a:rPr>
                <a:t> are the districts with all time high sales for all 4 years</a:t>
              </a:r>
              <a:endParaRPr lang="en-IN" sz="1400" dirty="0">
                <a:latin typeface="Avenir Next LT Pro" panose="020B0504020202020204" pitchFamily="34" charset="0"/>
              </a:endParaRPr>
            </a:p>
          </p:txBody>
        </p:sp>
        <p:sp>
          <p:nvSpPr>
            <p:cNvPr id="13" name="Rectangle: Rounded Corners 12">
              <a:extLst>
                <a:ext uri="{FF2B5EF4-FFF2-40B4-BE49-F238E27FC236}">
                  <a16:creationId xmlns:a16="http://schemas.microsoft.com/office/drawing/2014/main" id="{C8EB38FB-507D-1475-0D72-0CF49C290739}"/>
                </a:ext>
              </a:extLst>
            </p:cNvPr>
            <p:cNvSpPr/>
            <p:nvPr/>
          </p:nvSpPr>
          <p:spPr>
            <a:xfrm rot="16200000">
              <a:off x="-1531779" y="2654142"/>
              <a:ext cx="3409000" cy="345442"/>
            </a:xfrm>
            <a:prstGeom prst="roundRect">
              <a:avLst/>
            </a:prstGeom>
            <a:solidFill>
              <a:schemeClr val="accent2">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700" dirty="0"/>
                <a:t>No of Fuel-Vehicles sold</a:t>
              </a:r>
              <a:endParaRPr lang="en-IN" sz="1700" dirty="0"/>
            </a:p>
          </p:txBody>
        </p:sp>
        <p:sp>
          <p:nvSpPr>
            <p:cNvPr id="15" name="Rectangle: Rounded Corners 14">
              <a:extLst>
                <a:ext uri="{FF2B5EF4-FFF2-40B4-BE49-F238E27FC236}">
                  <a16:creationId xmlns:a16="http://schemas.microsoft.com/office/drawing/2014/main" id="{BCF01939-64E4-3916-B183-93A3727038C5}"/>
                </a:ext>
              </a:extLst>
            </p:cNvPr>
            <p:cNvSpPr/>
            <p:nvPr/>
          </p:nvSpPr>
          <p:spPr>
            <a:xfrm>
              <a:off x="2011680" y="6492239"/>
              <a:ext cx="8585200" cy="365761"/>
            </a:xfrm>
            <a:prstGeom prst="roundRect">
              <a:avLst/>
            </a:prstGeom>
            <a:solidFill>
              <a:schemeClr val="accent2">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Districts</a:t>
              </a:r>
              <a:endParaRPr lang="en-IN" dirty="0"/>
            </a:p>
          </p:txBody>
        </p:sp>
      </p:grpSp>
      <p:sp>
        <p:nvSpPr>
          <p:cNvPr id="10" name="TextBox 9">
            <a:extLst>
              <a:ext uri="{FF2B5EF4-FFF2-40B4-BE49-F238E27FC236}">
                <a16:creationId xmlns:a16="http://schemas.microsoft.com/office/drawing/2014/main" id="{6A70A89E-8F41-DC21-8DF3-BC1BA372E7FE}"/>
              </a:ext>
            </a:extLst>
          </p:cNvPr>
          <p:cNvSpPr txBox="1"/>
          <p:nvPr/>
        </p:nvSpPr>
        <p:spPr>
          <a:xfrm>
            <a:off x="5465115" y="881856"/>
            <a:ext cx="6096000" cy="369332"/>
          </a:xfrm>
          <a:prstGeom prst="rect">
            <a:avLst/>
          </a:prstGeom>
          <a:noFill/>
        </p:spPr>
        <p:txBody>
          <a:bodyPr wrap="square">
            <a:spAutoFit/>
          </a:bodyPr>
          <a:lstStyle/>
          <a:p>
            <a:endParaRPr lang="en-IN" dirty="0"/>
          </a:p>
        </p:txBody>
      </p:sp>
      <p:grpSp>
        <p:nvGrpSpPr>
          <p:cNvPr id="14" name="Group 13">
            <a:extLst>
              <a:ext uri="{FF2B5EF4-FFF2-40B4-BE49-F238E27FC236}">
                <a16:creationId xmlns:a16="http://schemas.microsoft.com/office/drawing/2014/main" id="{D1377B96-7581-99EB-0EB5-D5591D635553}"/>
              </a:ext>
            </a:extLst>
          </p:cNvPr>
          <p:cNvGrpSpPr/>
          <p:nvPr/>
        </p:nvGrpSpPr>
        <p:grpSpPr>
          <a:xfrm>
            <a:off x="182879" y="86490"/>
            <a:ext cx="11826241" cy="1134218"/>
            <a:chOff x="7746580" y="1878785"/>
            <a:chExt cx="4661056" cy="3901844"/>
          </a:xfrm>
          <a:solidFill>
            <a:srgbClr val="DBDBDB">
              <a:alpha val="50196"/>
            </a:srgbClr>
          </a:solidFill>
        </p:grpSpPr>
        <p:sp>
          <p:nvSpPr>
            <p:cNvPr id="16" name="Rectangle: Rounded Corners 15">
              <a:extLst>
                <a:ext uri="{FF2B5EF4-FFF2-40B4-BE49-F238E27FC236}">
                  <a16:creationId xmlns:a16="http://schemas.microsoft.com/office/drawing/2014/main" id="{AD0C72C4-0026-073B-09B4-F3CCCD43561F}"/>
                </a:ext>
              </a:extLst>
            </p:cNvPr>
            <p:cNvSpPr/>
            <p:nvPr/>
          </p:nvSpPr>
          <p:spPr>
            <a:xfrm>
              <a:off x="7746580" y="1878785"/>
              <a:ext cx="4661056" cy="3901844"/>
            </a:xfrm>
            <a:prstGeom prst="round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17" name="TextBox 16">
              <a:extLst>
                <a:ext uri="{FF2B5EF4-FFF2-40B4-BE49-F238E27FC236}">
                  <a16:creationId xmlns:a16="http://schemas.microsoft.com/office/drawing/2014/main" id="{56150617-6EF3-B5D0-9703-056C049C832C}"/>
                </a:ext>
              </a:extLst>
            </p:cNvPr>
            <p:cNvSpPr txBox="1"/>
            <p:nvPr/>
          </p:nvSpPr>
          <p:spPr>
            <a:xfrm>
              <a:off x="7778615" y="2109944"/>
              <a:ext cx="4596986" cy="3494001"/>
            </a:xfrm>
            <a:prstGeom prst="rect">
              <a:avLst/>
            </a:prstGeom>
            <a:grpFill/>
            <a:ln>
              <a:noFill/>
            </a:ln>
          </p:spPr>
          <p:txBody>
            <a:bodyPr wrap="square" rtlCol="0">
              <a:spAutoFit/>
            </a:bodyPr>
            <a:lstStyle/>
            <a:p>
              <a:r>
                <a:rPr lang="en-US" sz="2000" dirty="0">
                  <a:latin typeface="Avenir Next LT Pro" panose="020B0504020202020204" pitchFamily="34" charset="0"/>
                </a:rPr>
                <a:t>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 </a:t>
              </a:r>
              <a:endParaRPr lang="en-IN" sz="2000" dirty="0">
                <a:latin typeface="Avenir Next LT Pro" panose="020B0504020202020204" pitchFamily="34" charset="0"/>
              </a:endParaRPr>
            </a:p>
          </p:txBody>
        </p:sp>
      </p:grpSp>
    </p:spTree>
    <p:extLst>
      <p:ext uri="{BB962C8B-B14F-4D97-AF65-F5344CB8AC3E}">
        <p14:creationId xmlns:p14="http://schemas.microsoft.com/office/powerpoint/2010/main" val="41060127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D45EB3E8-5E3C-4359-4CED-565D0DBFB0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ADA7A446-E74A-DE7F-31D5-A74037C42BB6}"/>
              </a:ext>
            </a:extLst>
          </p:cNvPr>
          <p:cNvSpPr>
            <a:spLocks noGrp="1"/>
          </p:cNvSpPr>
          <p:nvPr>
            <p:ph type="subTitle" idx="1"/>
          </p:nvPr>
        </p:nvSpPr>
        <p:spPr>
          <a:xfrm>
            <a:off x="1524000" y="3602038"/>
            <a:ext cx="9144000" cy="1655762"/>
          </a:xfrm>
        </p:spPr>
        <p:txBody>
          <a:bodyPr/>
          <a:lstStyle/>
          <a:p>
            <a:endParaRPr lang="en-IN"/>
          </a:p>
        </p:txBody>
      </p:sp>
      <p:grpSp>
        <p:nvGrpSpPr>
          <p:cNvPr id="5" name="Group 4">
            <a:extLst>
              <a:ext uri="{FF2B5EF4-FFF2-40B4-BE49-F238E27FC236}">
                <a16:creationId xmlns:a16="http://schemas.microsoft.com/office/drawing/2014/main" id="{206C510B-A7FC-7BEB-E778-92CEF069B0AB}"/>
              </a:ext>
            </a:extLst>
          </p:cNvPr>
          <p:cNvGrpSpPr/>
          <p:nvPr/>
        </p:nvGrpSpPr>
        <p:grpSpPr>
          <a:xfrm>
            <a:off x="182879" y="116970"/>
            <a:ext cx="11826241" cy="1134218"/>
            <a:chOff x="7746580" y="1878785"/>
            <a:chExt cx="4661056" cy="3901844"/>
          </a:xfrm>
          <a:solidFill>
            <a:schemeClr val="accent3">
              <a:lumMod val="40000"/>
              <a:lumOff val="60000"/>
            </a:schemeClr>
          </a:solidFill>
        </p:grpSpPr>
        <p:sp>
          <p:nvSpPr>
            <p:cNvPr id="6" name="Rectangle: Rounded Corners 5">
              <a:extLst>
                <a:ext uri="{FF2B5EF4-FFF2-40B4-BE49-F238E27FC236}">
                  <a16:creationId xmlns:a16="http://schemas.microsoft.com/office/drawing/2014/main" id="{61E25E2D-463D-82FD-68EC-DF59683F017E}"/>
                </a:ext>
              </a:extLst>
            </p:cNvPr>
            <p:cNvSpPr/>
            <p:nvPr/>
          </p:nvSpPr>
          <p:spPr>
            <a:xfrm>
              <a:off x="7746580" y="1878785"/>
              <a:ext cx="4661056" cy="3901844"/>
            </a:xfrm>
            <a:prstGeom prst="round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8" name="TextBox 7">
              <a:extLst>
                <a:ext uri="{FF2B5EF4-FFF2-40B4-BE49-F238E27FC236}">
                  <a16:creationId xmlns:a16="http://schemas.microsoft.com/office/drawing/2014/main" id="{BD4FD17B-AB60-43E4-6256-6C3D4B294E6E}"/>
                </a:ext>
              </a:extLst>
            </p:cNvPr>
            <p:cNvSpPr txBox="1"/>
            <p:nvPr/>
          </p:nvSpPr>
          <p:spPr>
            <a:xfrm>
              <a:off x="7810650" y="2082705"/>
              <a:ext cx="4596986" cy="3494001"/>
            </a:xfrm>
            <a:prstGeom prst="rect">
              <a:avLst/>
            </a:prstGeom>
            <a:grpFill/>
            <a:ln>
              <a:noFill/>
            </a:ln>
          </p:spPr>
          <p:txBody>
            <a:bodyPr wrap="square" rtlCol="0">
              <a:spAutoFit/>
            </a:bodyPr>
            <a:lstStyle/>
            <a:p>
              <a:r>
                <a:rPr lang="en-US" sz="2000" dirty="0">
                  <a:latin typeface="Avenir Next LT Pro" panose="020B0504020202020204" pitchFamily="34" charset="0"/>
                </a:rPr>
                <a:t>6. How does the distribution of vehicles vary by vehicle class (</a:t>
              </a:r>
              <a:r>
                <a:rPr lang="en-US" sz="2000" dirty="0" err="1">
                  <a:latin typeface="Avenir Next LT Pro" panose="020B0504020202020204" pitchFamily="34" charset="0"/>
                </a:rPr>
                <a:t>MotorCycle</a:t>
              </a:r>
              <a:r>
                <a:rPr lang="en-US" sz="2000" dirty="0">
                  <a:latin typeface="Avenir Next LT Pro" panose="020B0504020202020204" pitchFamily="34" charset="0"/>
                </a:rPr>
                <a:t>, </a:t>
              </a:r>
              <a:r>
                <a:rPr lang="en-US" sz="2000" dirty="0" err="1">
                  <a:latin typeface="Avenir Next LT Pro" panose="020B0504020202020204" pitchFamily="34" charset="0"/>
                </a:rPr>
                <a:t>MotorCar</a:t>
              </a:r>
              <a:r>
                <a:rPr lang="en-US" sz="2000" dirty="0">
                  <a:latin typeface="Avenir Next LT Pro" panose="020B0504020202020204" pitchFamily="34" charset="0"/>
                </a:rPr>
                <a:t>, </a:t>
              </a:r>
              <a:r>
                <a:rPr lang="en-US" sz="2000" dirty="0" err="1">
                  <a:latin typeface="Avenir Next LT Pro" panose="020B0504020202020204" pitchFamily="34" charset="0"/>
                </a:rPr>
                <a:t>AutoRickshaw</a:t>
              </a:r>
              <a:r>
                <a:rPr lang="en-US" sz="2000" dirty="0">
                  <a:latin typeface="Avenir Next LT Pro" panose="020B0504020202020204" pitchFamily="34" charset="0"/>
                </a:rPr>
                <a:t>, Agriculture) across different districts? Are there any districts with a predominant preference for a specific vehicle class? Consider FY 2022 for analysis.</a:t>
              </a:r>
              <a:endParaRPr lang="en-IN" sz="2000" dirty="0">
                <a:latin typeface="Avenir Next LT Pro" panose="020B0504020202020204" pitchFamily="34" charset="0"/>
              </a:endParaRPr>
            </a:p>
          </p:txBody>
        </p:sp>
      </p:grpSp>
      <p:grpSp>
        <p:nvGrpSpPr>
          <p:cNvPr id="7" name="Group 6">
            <a:extLst>
              <a:ext uri="{FF2B5EF4-FFF2-40B4-BE49-F238E27FC236}">
                <a16:creationId xmlns:a16="http://schemas.microsoft.com/office/drawing/2014/main" id="{FA66D0A0-C0FE-EB19-89DE-EDA65D65E824}"/>
              </a:ext>
            </a:extLst>
          </p:cNvPr>
          <p:cNvGrpSpPr/>
          <p:nvPr/>
        </p:nvGrpSpPr>
        <p:grpSpPr>
          <a:xfrm>
            <a:off x="182879" y="1927251"/>
            <a:ext cx="11826241" cy="4254686"/>
            <a:chOff x="182879" y="1927251"/>
            <a:chExt cx="11826241" cy="4254686"/>
          </a:xfrm>
        </p:grpSpPr>
        <p:grpSp>
          <p:nvGrpSpPr>
            <p:cNvPr id="66" name="Group 65">
              <a:extLst>
                <a:ext uri="{FF2B5EF4-FFF2-40B4-BE49-F238E27FC236}">
                  <a16:creationId xmlns:a16="http://schemas.microsoft.com/office/drawing/2014/main" id="{C3D6A06A-F8F3-F0CD-C3C6-0057DAE78DD3}"/>
                </a:ext>
              </a:extLst>
            </p:cNvPr>
            <p:cNvGrpSpPr/>
            <p:nvPr/>
          </p:nvGrpSpPr>
          <p:grpSpPr>
            <a:xfrm>
              <a:off x="182879" y="1927251"/>
              <a:ext cx="11826241" cy="4254686"/>
              <a:chOff x="182879" y="2183227"/>
              <a:chExt cx="11826241" cy="4254686"/>
            </a:xfrm>
          </p:grpSpPr>
          <p:pic>
            <p:nvPicPr>
              <p:cNvPr id="10" name="Picture 9">
                <a:extLst>
                  <a:ext uri="{FF2B5EF4-FFF2-40B4-BE49-F238E27FC236}">
                    <a16:creationId xmlns:a16="http://schemas.microsoft.com/office/drawing/2014/main" id="{4277529E-2B51-240A-F020-E438E1C4B6B4}"/>
                  </a:ext>
                </a:extLst>
              </p:cNvPr>
              <p:cNvPicPr>
                <a:picLocks noChangeAspect="1"/>
              </p:cNvPicPr>
              <p:nvPr/>
            </p:nvPicPr>
            <p:blipFill>
              <a:blip r:embed="rId4"/>
              <a:stretch>
                <a:fillRect/>
              </a:stretch>
            </p:blipFill>
            <p:spPr>
              <a:xfrm>
                <a:off x="182879" y="2183227"/>
                <a:ext cx="11826241" cy="4254686"/>
              </a:xfrm>
              <a:prstGeom prst="rect">
                <a:avLst/>
              </a:prstGeom>
            </p:spPr>
          </p:pic>
          <p:sp>
            <p:nvSpPr>
              <p:cNvPr id="11" name="Rectangle: Rounded Corners 10">
                <a:extLst>
                  <a:ext uri="{FF2B5EF4-FFF2-40B4-BE49-F238E27FC236}">
                    <a16:creationId xmlns:a16="http://schemas.microsoft.com/office/drawing/2014/main" id="{184EA260-B334-10F0-03E6-6FAED8B8167B}"/>
                  </a:ext>
                </a:extLst>
              </p:cNvPr>
              <p:cNvSpPr/>
              <p:nvPr/>
            </p:nvSpPr>
            <p:spPr>
              <a:xfrm>
                <a:off x="5845996" y="2252450"/>
                <a:ext cx="3620585" cy="1176550"/>
              </a:xfrm>
              <a:prstGeom prst="roundRect">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b="1" dirty="0">
                    <a:latin typeface="Avenir Next LT Pro" panose="020B0504020202020204" pitchFamily="34" charset="0"/>
                  </a:rPr>
                  <a:t>These are the 3 districts which are given pre-dominance preference in FY22 For </a:t>
                </a:r>
                <a:r>
                  <a:rPr lang="en-US" sz="1700" b="1" dirty="0" err="1">
                    <a:latin typeface="Avenir Next LT Pro" panose="020B0504020202020204" pitchFamily="34" charset="0"/>
                  </a:rPr>
                  <a:t>MotorCar</a:t>
                </a:r>
                <a:r>
                  <a:rPr lang="en-US" sz="1700" b="1" dirty="0">
                    <a:latin typeface="Avenir Next LT Pro" panose="020B0504020202020204" pitchFamily="34" charset="0"/>
                  </a:rPr>
                  <a:t> &amp; </a:t>
                </a:r>
                <a:r>
                  <a:rPr lang="en-US" sz="1700" b="1" dirty="0" err="1">
                    <a:latin typeface="Avenir Next LT Pro" panose="020B0504020202020204" pitchFamily="34" charset="0"/>
                  </a:rPr>
                  <a:t>MotorCycle</a:t>
                </a:r>
                <a:endParaRPr lang="en-IN" sz="1700" b="1" dirty="0">
                  <a:latin typeface="Avenir Next LT Pro" panose="020B0504020202020204" pitchFamily="34" charset="0"/>
                </a:endParaRPr>
              </a:p>
            </p:txBody>
          </p:sp>
          <p:cxnSp>
            <p:nvCxnSpPr>
              <p:cNvPr id="55" name="Straight Arrow Connector 54">
                <a:extLst>
                  <a:ext uri="{FF2B5EF4-FFF2-40B4-BE49-F238E27FC236}">
                    <a16:creationId xmlns:a16="http://schemas.microsoft.com/office/drawing/2014/main" id="{B1115BBC-5733-9AFB-D0F7-6FC7A2203393}"/>
                  </a:ext>
                </a:extLst>
              </p:cNvPr>
              <p:cNvCxnSpPr>
                <a:cxnSpLocks/>
              </p:cNvCxnSpPr>
              <p:nvPr/>
            </p:nvCxnSpPr>
            <p:spPr>
              <a:xfrm>
                <a:off x="9466581" y="2750583"/>
                <a:ext cx="1333499" cy="52802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7" name="Connector: Elbow 56">
                <a:extLst>
                  <a:ext uri="{FF2B5EF4-FFF2-40B4-BE49-F238E27FC236}">
                    <a16:creationId xmlns:a16="http://schemas.microsoft.com/office/drawing/2014/main" id="{1FE30CE9-EA5E-AA59-DE0F-D2A399DCBBCF}"/>
                  </a:ext>
                </a:extLst>
              </p:cNvPr>
              <p:cNvCxnSpPr/>
              <p:nvPr/>
            </p:nvCxnSpPr>
            <p:spPr>
              <a:xfrm>
                <a:off x="9466581" y="2499360"/>
                <a:ext cx="2105659" cy="477520"/>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1" name="Connector: Elbow 60">
                <a:extLst>
                  <a:ext uri="{FF2B5EF4-FFF2-40B4-BE49-F238E27FC236}">
                    <a16:creationId xmlns:a16="http://schemas.microsoft.com/office/drawing/2014/main" id="{B66D53E1-06E6-39C8-92E5-552462890C9F}"/>
                  </a:ext>
                </a:extLst>
              </p:cNvPr>
              <p:cNvCxnSpPr/>
              <p:nvPr/>
            </p:nvCxnSpPr>
            <p:spPr>
              <a:xfrm>
                <a:off x="9466581" y="3127745"/>
                <a:ext cx="622299" cy="474293"/>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2" name="Rectangle 1">
              <a:extLst>
                <a:ext uri="{FF2B5EF4-FFF2-40B4-BE49-F238E27FC236}">
                  <a16:creationId xmlns:a16="http://schemas.microsoft.com/office/drawing/2014/main" id="{F50725C9-8106-FF91-7535-27EFFDA66433}"/>
                </a:ext>
              </a:extLst>
            </p:cNvPr>
            <p:cNvSpPr/>
            <p:nvPr/>
          </p:nvSpPr>
          <p:spPr>
            <a:xfrm>
              <a:off x="201733" y="2177592"/>
              <a:ext cx="241327" cy="3080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2012169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Places to Visit in Warangal, Tourist Sightseeing Places - Warangal Tourism  2023">
            <a:extLst>
              <a:ext uri="{FF2B5EF4-FFF2-40B4-BE49-F238E27FC236}">
                <a16:creationId xmlns:a16="http://schemas.microsoft.com/office/drawing/2014/main" id="{57F7A7A3-5F73-0862-C43B-D5B502B9D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 y="-40957"/>
            <a:ext cx="12193200" cy="69500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9E3002C-74E3-9B29-CDA2-5C00B671451E}"/>
              </a:ext>
            </a:extLst>
          </p:cNvPr>
          <p:cNvGrpSpPr/>
          <p:nvPr/>
        </p:nvGrpSpPr>
        <p:grpSpPr>
          <a:xfrm>
            <a:off x="4727436" y="2641336"/>
            <a:ext cx="7454290" cy="4021671"/>
            <a:chOff x="4727436" y="2641336"/>
            <a:chExt cx="7454290" cy="4021671"/>
          </a:xfrm>
        </p:grpSpPr>
        <p:sp>
          <p:nvSpPr>
            <p:cNvPr id="8" name="Rectangle: Rounded Corners 7">
              <a:extLst>
                <a:ext uri="{FF2B5EF4-FFF2-40B4-BE49-F238E27FC236}">
                  <a16:creationId xmlns:a16="http://schemas.microsoft.com/office/drawing/2014/main" id="{C69CB8C3-D6A3-524B-C276-7BEDCA883566}"/>
                </a:ext>
              </a:extLst>
            </p:cNvPr>
            <p:cNvSpPr/>
            <p:nvPr/>
          </p:nvSpPr>
          <p:spPr>
            <a:xfrm>
              <a:off x="4759609" y="2641336"/>
              <a:ext cx="7344408" cy="4016484"/>
            </a:xfrm>
            <a:prstGeom prst="roundRect">
              <a:avLst>
                <a:gd name="adj" fmla="val 5564"/>
              </a:avLst>
            </a:prstGeom>
            <a:solidFill>
              <a:srgbClr val="FFF2CC">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125D1096-7520-B41E-6A1F-4AC306020EAD}"/>
                </a:ext>
              </a:extLst>
            </p:cNvPr>
            <p:cNvSpPr txBox="1"/>
            <p:nvPr/>
          </p:nvSpPr>
          <p:spPr>
            <a:xfrm>
              <a:off x="4727436" y="2646523"/>
              <a:ext cx="7454290" cy="4016484"/>
            </a:xfrm>
            <a:prstGeom prst="rect">
              <a:avLst/>
            </a:prstGeom>
            <a:noFill/>
          </p:spPr>
          <p:txBody>
            <a:bodyPr wrap="square">
              <a:spAutoFit/>
            </a:bodyPr>
            <a:lstStyle/>
            <a:p>
              <a:pPr algn="l">
                <a:buFont typeface="Arial" panose="020B0604020202020204" pitchFamily="34" charset="0"/>
                <a:buChar char="•"/>
              </a:pPr>
              <a:r>
                <a:rPr lang="en-US" sz="1500" b="0" i="0" dirty="0">
                  <a:solidFill>
                    <a:srgbClr val="1F1F1F"/>
                  </a:solidFill>
                  <a:effectLst/>
                  <a:latin typeface="Avenir Next LT Pro" panose="020B0504020202020204" pitchFamily="34" charset="0"/>
                </a:rPr>
                <a:t>The growth rate of electric vehicles in Telangana has increased by 400%, which is a significant increase.</a:t>
              </a:r>
            </a:p>
            <a:p>
              <a:pPr algn="l">
                <a:buFont typeface="Arial" panose="020B0604020202020204" pitchFamily="34" charset="0"/>
                <a:buChar char="•"/>
              </a:pPr>
              <a:endParaRPr lang="en-US" sz="1500" b="0" i="0" dirty="0">
                <a:solidFill>
                  <a:srgbClr val="1F1F1F"/>
                </a:solidFill>
                <a:effectLst/>
                <a:latin typeface="Avenir Next LT Pro" panose="020B0504020202020204" pitchFamily="34" charset="0"/>
              </a:endParaRPr>
            </a:p>
            <a:p>
              <a:pPr algn="l">
                <a:buFont typeface="Arial" panose="020B0604020202020204" pitchFamily="34" charset="0"/>
                <a:buChar char="•"/>
              </a:pPr>
              <a:r>
                <a:rPr lang="en-US" sz="1500" b="0" i="0" dirty="0">
                  <a:solidFill>
                    <a:srgbClr val="1F1F1F"/>
                  </a:solidFill>
                  <a:effectLst/>
                  <a:latin typeface="Avenir Next LT Pro" panose="020B0504020202020204" pitchFamily="34" charset="0"/>
                </a:rPr>
                <a:t>Even the bottom three districts in Telangana have a positive growth rate for electric vehicles, which indicates that the adoption of electric vehicles is widespread.</a:t>
              </a:r>
            </a:p>
            <a:p>
              <a:pPr algn="l">
                <a:buFont typeface="Arial" panose="020B0604020202020204" pitchFamily="34" charset="0"/>
                <a:buChar char="•"/>
              </a:pPr>
              <a:endParaRPr lang="en-US" sz="1500" b="0" i="0" dirty="0">
                <a:solidFill>
                  <a:srgbClr val="1F1F1F"/>
                </a:solidFill>
                <a:effectLst/>
                <a:latin typeface="Avenir Next LT Pro" panose="020B0504020202020204" pitchFamily="34" charset="0"/>
              </a:endParaRPr>
            </a:p>
            <a:p>
              <a:pPr algn="l">
                <a:buFont typeface="Arial" panose="020B0604020202020204" pitchFamily="34" charset="0"/>
                <a:buChar char="•"/>
              </a:pPr>
              <a:r>
                <a:rPr lang="en-US" sz="1500" b="0" i="0" dirty="0">
                  <a:solidFill>
                    <a:srgbClr val="1F1F1F"/>
                  </a:solidFill>
                  <a:effectLst/>
                  <a:latin typeface="Avenir Next LT Pro" panose="020B0504020202020204" pitchFamily="34" charset="0"/>
                </a:rPr>
                <a:t>One of the top three districts Telangana state has a negative growth rate for petrol vehicles, which suggests that people are switching to electric vehicles in large numbers.</a:t>
              </a:r>
            </a:p>
            <a:p>
              <a:pPr algn="l">
                <a:buFont typeface="Arial" panose="020B0604020202020204" pitchFamily="34" charset="0"/>
                <a:buChar char="•"/>
              </a:pPr>
              <a:endParaRPr lang="en-US" sz="1500" b="0" i="0" dirty="0">
                <a:solidFill>
                  <a:srgbClr val="1F1F1F"/>
                </a:solidFill>
                <a:effectLst/>
                <a:latin typeface="Avenir Next LT Pro" panose="020B0504020202020204" pitchFamily="34" charset="0"/>
              </a:endParaRPr>
            </a:p>
            <a:p>
              <a:pPr algn="l">
                <a:buFont typeface="Arial" panose="020B0604020202020204" pitchFamily="34" charset="0"/>
                <a:buChar char="•"/>
              </a:pPr>
              <a:r>
                <a:rPr lang="en-US" sz="1500" b="0" i="0" dirty="0">
                  <a:solidFill>
                    <a:srgbClr val="1F1F1F"/>
                  </a:solidFill>
                  <a:effectLst/>
                  <a:latin typeface="Avenir Next LT Pro" panose="020B0504020202020204" pitchFamily="34" charset="0"/>
                </a:rPr>
                <a:t>The bottom three districts in Telangana have a very high negative growth rate for petrol vehicles, which further supports the claim that people are switching to electric vehicles.</a:t>
              </a:r>
            </a:p>
            <a:p>
              <a:pPr algn="l">
                <a:buFont typeface="Arial" panose="020B0604020202020204" pitchFamily="34" charset="0"/>
                <a:buChar char="•"/>
              </a:pPr>
              <a:endParaRPr lang="en-US" sz="1500" b="0" i="0" dirty="0">
                <a:solidFill>
                  <a:srgbClr val="1F1F1F"/>
                </a:solidFill>
                <a:effectLst/>
                <a:latin typeface="Avenir Next LT Pro" panose="020B0504020202020204" pitchFamily="34" charset="0"/>
              </a:endParaRPr>
            </a:p>
            <a:p>
              <a:pPr algn="l">
                <a:buFont typeface="Arial" panose="020B0604020202020204" pitchFamily="34" charset="0"/>
                <a:buChar char="•"/>
              </a:pPr>
              <a:r>
                <a:rPr lang="en-US" sz="1500" b="0" i="0" dirty="0">
                  <a:solidFill>
                    <a:srgbClr val="1F1F1F"/>
                  </a:solidFill>
                  <a:effectLst/>
                  <a:latin typeface="Avenir Next LT Pro" panose="020B0504020202020204" pitchFamily="34" charset="0"/>
                </a:rPr>
                <a:t>The growth rate for diesel vehicles is positive for the top three districts in Telangana, but negative for the bottom three districts. This suggests that the adoption of diesel vehicles is not as widespread as the adoption of electric vehicles.</a:t>
              </a:r>
            </a:p>
          </p:txBody>
        </p:sp>
      </p:grpSp>
      <p:pic>
        <p:nvPicPr>
          <p:cNvPr id="4" name="Picture 3">
            <a:extLst>
              <a:ext uri="{FF2B5EF4-FFF2-40B4-BE49-F238E27FC236}">
                <a16:creationId xmlns:a16="http://schemas.microsoft.com/office/drawing/2014/main" id="{F545D153-26F4-4F12-BDE7-1FC54BD58F03}"/>
              </a:ext>
            </a:extLst>
          </p:cNvPr>
          <p:cNvPicPr>
            <a:picLocks noChangeAspect="1"/>
          </p:cNvPicPr>
          <p:nvPr/>
        </p:nvPicPr>
        <p:blipFill rotWithShape="1">
          <a:blip r:embed="rId3"/>
          <a:srcRect l="-837" t="60557" r="56992" b="2199"/>
          <a:stretch/>
        </p:blipFill>
        <p:spPr>
          <a:xfrm>
            <a:off x="104156" y="4498819"/>
            <a:ext cx="4455826" cy="2337691"/>
          </a:xfrm>
          <a:prstGeom prst="rect">
            <a:avLst/>
          </a:prstGeom>
        </p:spPr>
      </p:pic>
      <p:pic>
        <p:nvPicPr>
          <p:cNvPr id="6" name="Picture 5">
            <a:extLst>
              <a:ext uri="{FF2B5EF4-FFF2-40B4-BE49-F238E27FC236}">
                <a16:creationId xmlns:a16="http://schemas.microsoft.com/office/drawing/2014/main" id="{6CEF6B92-DFE4-BFFE-4CC9-C2B0ED0B39EA}"/>
              </a:ext>
            </a:extLst>
          </p:cNvPr>
          <p:cNvPicPr>
            <a:picLocks noChangeAspect="1"/>
          </p:cNvPicPr>
          <p:nvPr/>
        </p:nvPicPr>
        <p:blipFill rotWithShape="1">
          <a:blip r:embed="rId3"/>
          <a:srcRect l="51256" t="7185" r="1897" b="47801"/>
          <a:stretch/>
        </p:blipFill>
        <p:spPr>
          <a:xfrm>
            <a:off x="248385" y="1898974"/>
            <a:ext cx="4311597" cy="2337692"/>
          </a:xfrm>
          <a:prstGeom prst="rect">
            <a:avLst/>
          </a:prstGeom>
        </p:spPr>
      </p:pic>
      <p:pic>
        <p:nvPicPr>
          <p:cNvPr id="19" name="Picture 18">
            <a:extLst>
              <a:ext uri="{FF2B5EF4-FFF2-40B4-BE49-F238E27FC236}">
                <a16:creationId xmlns:a16="http://schemas.microsoft.com/office/drawing/2014/main" id="{EB5E3D22-A6C6-4629-1514-EDA927D763C7}"/>
              </a:ext>
            </a:extLst>
          </p:cNvPr>
          <p:cNvPicPr>
            <a:picLocks noChangeAspect="1"/>
          </p:cNvPicPr>
          <p:nvPr/>
        </p:nvPicPr>
        <p:blipFill rotWithShape="1">
          <a:blip r:embed="rId3"/>
          <a:srcRect l="51751" t="54985" r="2557" b="1026"/>
          <a:stretch/>
        </p:blipFill>
        <p:spPr>
          <a:xfrm>
            <a:off x="6095400" y="128750"/>
            <a:ext cx="4390579" cy="2337692"/>
          </a:xfrm>
          <a:prstGeom prst="rect">
            <a:avLst/>
          </a:prstGeom>
        </p:spPr>
      </p:pic>
      <p:grpSp>
        <p:nvGrpSpPr>
          <p:cNvPr id="20" name="Group 19">
            <a:extLst>
              <a:ext uri="{FF2B5EF4-FFF2-40B4-BE49-F238E27FC236}">
                <a16:creationId xmlns:a16="http://schemas.microsoft.com/office/drawing/2014/main" id="{DBDCE932-E33C-6F53-580C-C24D28BFECCC}"/>
              </a:ext>
            </a:extLst>
          </p:cNvPr>
          <p:cNvGrpSpPr/>
          <p:nvPr/>
        </p:nvGrpSpPr>
        <p:grpSpPr>
          <a:xfrm>
            <a:off x="248385" y="194993"/>
            <a:ext cx="4822507" cy="1509576"/>
            <a:chOff x="7746580" y="2082705"/>
            <a:chExt cx="4673873" cy="3901844"/>
          </a:xfrm>
          <a:solidFill>
            <a:srgbClr val="FFE699">
              <a:alpha val="60000"/>
            </a:srgbClr>
          </a:solidFill>
        </p:grpSpPr>
        <p:sp>
          <p:nvSpPr>
            <p:cNvPr id="21" name="Rectangle: Rounded Corners 20">
              <a:extLst>
                <a:ext uri="{FF2B5EF4-FFF2-40B4-BE49-F238E27FC236}">
                  <a16:creationId xmlns:a16="http://schemas.microsoft.com/office/drawing/2014/main" id="{D9240D8F-FC00-F9C8-BC23-57F233489667}"/>
                </a:ext>
              </a:extLst>
            </p:cNvPr>
            <p:cNvSpPr/>
            <p:nvPr/>
          </p:nvSpPr>
          <p:spPr>
            <a:xfrm>
              <a:off x="7746580" y="2082705"/>
              <a:ext cx="4661056" cy="3901844"/>
            </a:xfrm>
            <a:prstGeom prst="roundRect">
              <a:avLst/>
            </a:prstGeom>
            <a:solidFill>
              <a:srgbClr val="FFE699">
                <a:alpha val="69804"/>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22" name="TextBox 21">
              <a:extLst>
                <a:ext uri="{FF2B5EF4-FFF2-40B4-BE49-F238E27FC236}">
                  <a16:creationId xmlns:a16="http://schemas.microsoft.com/office/drawing/2014/main" id="{EFB5CEE9-8E26-086A-1357-59D095B01AF5}"/>
                </a:ext>
              </a:extLst>
            </p:cNvPr>
            <p:cNvSpPr txBox="1"/>
            <p:nvPr/>
          </p:nvSpPr>
          <p:spPr>
            <a:xfrm>
              <a:off x="7800691" y="2275523"/>
              <a:ext cx="4619762" cy="3500283"/>
            </a:xfrm>
            <a:prstGeom prst="rect">
              <a:avLst/>
            </a:prstGeom>
            <a:noFill/>
            <a:ln>
              <a:noFill/>
            </a:ln>
          </p:spPr>
          <p:txBody>
            <a:bodyPr wrap="square" rtlCol="0">
              <a:spAutoFit/>
            </a:bodyPr>
            <a:lstStyle/>
            <a:p>
              <a:r>
                <a:rPr lang="en-US" sz="2050" dirty="0">
                  <a:latin typeface="Avenir Next LT Pro" panose="020B0504020202020204" pitchFamily="34" charset="0"/>
                </a:rPr>
                <a:t>7. List down the top 3 and bottom 3 districts that have shown the highest and lowest vehicle sales growth during FY 2022 compared to FY 2021? </a:t>
              </a:r>
              <a:endParaRPr lang="en-IN" sz="2050" dirty="0">
                <a:latin typeface="Avenir Next LT Pro" panose="020B0504020202020204" pitchFamily="34" charset="0"/>
              </a:endParaRPr>
            </a:p>
          </p:txBody>
        </p:sp>
      </p:grpSp>
    </p:spTree>
    <p:extLst>
      <p:ext uri="{BB962C8B-B14F-4D97-AF65-F5344CB8AC3E}">
        <p14:creationId xmlns:p14="http://schemas.microsoft.com/office/powerpoint/2010/main" val="30832668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0-#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2F76-D8A4-47F3-46D6-F4FE345AF5EC}"/>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B049902F-52D9-3C76-671F-F85E9F92B823}"/>
              </a:ext>
            </a:extLst>
          </p:cNvPr>
          <p:cNvSpPr>
            <a:spLocks noGrp="1"/>
          </p:cNvSpPr>
          <p:nvPr>
            <p:ph type="subTitle" idx="1"/>
          </p:nvPr>
        </p:nvSpPr>
        <p:spPr/>
        <p:txBody>
          <a:bodyPr/>
          <a:lstStyle/>
          <a:p>
            <a:endParaRPr lang="en-IN" dirty="0"/>
          </a:p>
        </p:txBody>
      </p:sp>
      <p:pic>
        <p:nvPicPr>
          <p:cNvPr id="4098" name="Picture 2" descr="2 Best Places to visit in Warangal in 2023, Popular Tourist Places in  Warangal">
            <a:extLst>
              <a:ext uri="{FF2B5EF4-FFF2-40B4-BE49-F238E27FC236}">
                <a16:creationId xmlns:a16="http://schemas.microsoft.com/office/drawing/2014/main" id="{9DFA1C5C-1B2F-083F-6545-1F7836BE5FE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4979FC-835C-9CC6-2345-4DAB0FE7CFC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144921" y="2524551"/>
            <a:ext cx="6356031" cy="3565164"/>
          </a:xfrm>
          <a:prstGeom prst="rect">
            <a:avLst/>
          </a:prstGeom>
        </p:spPr>
      </p:pic>
      <p:grpSp>
        <p:nvGrpSpPr>
          <p:cNvPr id="6" name="Group 5">
            <a:extLst>
              <a:ext uri="{FF2B5EF4-FFF2-40B4-BE49-F238E27FC236}">
                <a16:creationId xmlns:a16="http://schemas.microsoft.com/office/drawing/2014/main" id="{222DE4E0-E834-0664-FA5A-F37A59F08683}"/>
              </a:ext>
            </a:extLst>
          </p:cNvPr>
          <p:cNvGrpSpPr/>
          <p:nvPr/>
        </p:nvGrpSpPr>
        <p:grpSpPr>
          <a:xfrm>
            <a:off x="284479" y="268232"/>
            <a:ext cx="11826241" cy="977853"/>
            <a:chOff x="7746580" y="2082705"/>
            <a:chExt cx="4661056" cy="6040922"/>
          </a:xfrm>
          <a:solidFill>
            <a:srgbClr val="DAE3F3">
              <a:alpha val="50196"/>
            </a:srgbClr>
          </a:solidFill>
        </p:grpSpPr>
        <p:sp>
          <p:nvSpPr>
            <p:cNvPr id="7" name="Rectangle: Rounded Corners 6">
              <a:extLst>
                <a:ext uri="{FF2B5EF4-FFF2-40B4-BE49-F238E27FC236}">
                  <a16:creationId xmlns:a16="http://schemas.microsoft.com/office/drawing/2014/main" id="{EF9F9CC2-275E-3A97-A957-75384124A974}"/>
                </a:ext>
              </a:extLst>
            </p:cNvPr>
            <p:cNvSpPr/>
            <p:nvPr/>
          </p:nvSpPr>
          <p:spPr>
            <a:xfrm>
              <a:off x="7746580" y="2082705"/>
              <a:ext cx="4661056" cy="6040922"/>
            </a:xfrm>
            <a:prstGeom prst="round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8" name="TextBox 7">
              <a:extLst>
                <a:ext uri="{FF2B5EF4-FFF2-40B4-BE49-F238E27FC236}">
                  <a16:creationId xmlns:a16="http://schemas.microsoft.com/office/drawing/2014/main" id="{776ABFD0-9D45-E01B-CF0E-B619B426A6C2}"/>
                </a:ext>
              </a:extLst>
            </p:cNvPr>
            <p:cNvSpPr txBox="1"/>
            <p:nvPr/>
          </p:nvSpPr>
          <p:spPr>
            <a:xfrm>
              <a:off x="7810650" y="2595773"/>
              <a:ext cx="4245684" cy="4943545"/>
            </a:xfrm>
            <a:prstGeom prst="rect">
              <a:avLst/>
            </a:prstGeom>
            <a:noFill/>
            <a:ln>
              <a:noFill/>
            </a:ln>
          </p:spPr>
          <p:txBody>
            <a:bodyPr wrap="square" rtlCol="0">
              <a:spAutoFit/>
            </a:bodyPr>
            <a:lstStyle/>
            <a:p>
              <a:r>
                <a:rPr lang="en-US" sz="2300" b="1" dirty="0">
                  <a:latin typeface="Avenir Next LT Pro" panose="020B0504020202020204" pitchFamily="34" charset="0"/>
                </a:rPr>
                <a:t>8. List down the top 5 sectors that have witnessed the most significant investments in FY 2022. </a:t>
              </a:r>
              <a:endParaRPr lang="en-IN" sz="2300" b="1" dirty="0">
                <a:latin typeface="Avenir Next LT Pro" panose="020B0504020202020204" pitchFamily="34" charset="0"/>
              </a:endParaRPr>
            </a:p>
          </p:txBody>
        </p:sp>
      </p:grpSp>
      <p:sp>
        <p:nvSpPr>
          <p:cNvPr id="11" name="TextBox 10">
            <a:extLst>
              <a:ext uri="{FF2B5EF4-FFF2-40B4-BE49-F238E27FC236}">
                <a16:creationId xmlns:a16="http://schemas.microsoft.com/office/drawing/2014/main" id="{DC23243B-E35F-4B43-FF3B-F0856C94A54E}"/>
              </a:ext>
            </a:extLst>
          </p:cNvPr>
          <p:cNvSpPr txBox="1"/>
          <p:nvPr/>
        </p:nvSpPr>
        <p:spPr>
          <a:xfrm>
            <a:off x="6840784" y="1982200"/>
            <a:ext cx="5011385" cy="2682226"/>
          </a:xfrm>
          <a:prstGeom prst="foldedCorner">
            <a:avLst/>
          </a:prstGeom>
          <a:solidFill>
            <a:srgbClr val="D0CECE">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endParaRPr lang="en-US" dirty="0">
              <a:latin typeface="Avenir Next LT Pro" panose="020B0504020202020204" pitchFamily="34" charset="0"/>
            </a:endParaRPr>
          </a:p>
          <a:p>
            <a:r>
              <a:rPr lang="en-US" dirty="0">
                <a:latin typeface="Avenir Next LT Pro" panose="020B0504020202020204" pitchFamily="34" charset="0"/>
              </a:rPr>
              <a:t>The top 5 sectors with high investments in FY22 are:</a:t>
            </a:r>
          </a:p>
          <a:p>
            <a:endParaRPr lang="en-US" dirty="0">
              <a:latin typeface="Avenir Next LT Pro" panose="020B0504020202020204" pitchFamily="34" charset="0"/>
            </a:endParaRPr>
          </a:p>
          <a:p>
            <a:pPr marL="342900" indent="-342900">
              <a:buFont typeface="Arial" panose="020B0604020202020204" pitchFamily="34" charset="0"/>
              <a:buChar char="•"/>
            </a:pPr>
            <a:r>
              <a:rPr lang="en-IN" dirty="0">
                <a:latin typeface="Avenir Next LT Pro" panose="020B0504020202020204" pitchFamily="34" charset="0"/>
              </a:rPr>
              <a:t>Plastic and Rubber.</a:t>
            </a:r>
          </a:p>
          <a:p>
            <a:pPr marL="342900" indent="-342900">
              <a:buFont typeface="Arial" panose="020B0604020202020204" pitchFamily="34" charset="0"/>
              <a:buChar char="•"/>
            </a:pPr>
            <a:r>
              <a:rPr lang="en-IN" dirty="0">
                <a:latin typeface="Avenir Next LT Pro" panose="020B0504020202020204" pitchFamily="34" charset="0"/>
              </a:rPr>
              <a:t>Pharmaceuticals &amp; Chemicals</a:t>
            </a:r>
          </a:p>
          <a:p>
            <a:pPr marL="342900" indent="-342900">
              <a:buFont typeface="Arial" panose="020B0604020202020204" pitchFamily="34" charset="0"/>
              <a:buChar char="•"/>
            </a:pPr>
            <a:r>
              <a:rPr lang="en-IN" dirty="0">
                <a:latin typeface="Avenir Next LT Pro" panose="020B0504020202020204" pitchFamily="34" charset="0"/>
              </a:rPr>
              <a:t>Real Estate &amp; Industrial Parks</a:t>
            </a:r>
          </a:p>
          <a:p>
            <a:pPr marL="342900" indent="-342900">
              <a:buFont typeface="Arial" panose="020B0604020202020204" pitchFamily="34" charset="0"/>
              <a:buChar char="•"/>
            </a:pPr>
            <a:r>
              <a:rPr lang="en-IN" dirty="0">
                <a:latin typeface="Avenir Next LT Pro" panose="020B0504020202020204" pitchFamily="34" charset="0"/>
              </a:rPr>
              <a:t>Solar &amp; Renewable Energy</a:t>
            </a:r>
          </a:p>
          <a:p>
            <a:pPr marL="342900" indent="-342900">
              <a:buFont typeface="Arial" panose="020B0604020202020204" pitchFamily="34" charset="0"/>
              <a:buChar char="•"/>
            </a:pPr>
            <a:r>
              <a:rPr lang="en-IN" dirty="0">
                <a:latin typeface="Avenir Next LT Pro" panose="020B0504020202020204" pitchFamily="34" charset="0"/>
              </a:rPr>
              <a:t>Engineering</a:t>
            </a:r>
          </a:p>
        </p:txBody>
      </p:sp>
      <p:sp>
        <p:nvSpPr>
          <p:cNvPr id="12" name="TextBox 11">
            <a:extLst>
              <a:ext uri="{FF2B5EF4-FFF2-40B4-BE49-F238E27FC236}">
                <a16:creationId xmlns:a16="http://schemas.microsoft.com/office/drawing/2014/main" id="{852E87C1-486B-99A2-E09B-6A1AF6BA606B}"/>
              </a:ext>
            </a:extLst>
          </p:cNvPr>
          <p:cNvSpPr txBox="1"/>
          <p:nvPr/>
        </p:nvSpPr>
        <p:spPr>
          <a:xfrm>
            <a:off x="6840784" y="5400541"/>
            <a:ext cx="5011385" cy="1314718"/>
          </a:xfrm>
          <a:prstGeom prst="foldedCorner">
            <a:avLst/>
          </a:prstGeom>
          <a:solidFill>
            <a:srgbClr val="D0CECE">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endParaRPr lang="en-US" sz="1200" dirty="0">
              <a:latin typeface="Avenir Next LT Pro" panose="020B0504020202020204" pitchFamily="34" charset="0"/>
            </a:endParaRPr>
          </a:p>
          <a:p>
            <a:r>
              <a:rPr lang="en-US" sz="2200" dirty="0">
                <a:latin typeface="Avenir Next LT Pro" panose="020B0504020202020204" pitchFamily="34" charset="0"/>
              </a:rPr>
              <a:t>In FY22 </a:t>
            </a:r>
            <a:r>
              <a:rPr lang="en-IN" sz="2200" dirty="0">
                <a:latin typeface="Avenir Next LT Pro" panose="020B0504020202020204" pitchFamily="34" charset="0"/>
              </a:rPr>
              <a:t>Plastic and Rubber is highly invested which is one fourth of the total investments done in FY22.</a:t>
            </a:r>
          </a:p>
        </p:txBody>
      </p:sp>
    </p:spTree>
    <p:extLst>
      <p:ext uri="{BB962C8B-B14F-4D97-AF65-F5344CB8AC3E}">
        <p14:creationId xmlns:p14="http://schemas.microsoft.com/office/powerpoint/2010/main" val="12293527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1A6B-46CC-48CB-F66A-BB31A31B5712}"/>
              </a:ext>
            </a:extLst>
          </p:cNvPr>
          <p:cNvSpPr>
            <a:spLocks noGrp="1"/>
          </p:cNvSpPr>
          <p:nvPr>
            <p:ph type="ctrTitle"/>
          </p:nvPr>
        </p:nvSpPr>
        <p:spPr>
          <a:xfrm>
            <a:off x="1524000" y="1046480"/>
            <a:ext cx="9144000" cy="2463483"/>
          </a:xfrm>
        </p:spPr>
        <p:txBody>
          <a:bodyPr/>
          <a:lstStyle/>
          <a:p>
            <a:endParaRPr lang="en-IN"/>
          </a:p>
        </p:txBody>
      </p:sp>
      <p:pic>
        <p:nvPicPr>
          <p:cNvPr id="5122" name="Picture 2" descr="9 Tourist places to Visit in Telangana | Best Picnic Places in Telangana -  NayaTrip.com">
            <a:extLst>
              <a:ext uri="{FF2B5EF4-FFF2-40B4-BE49-F238E27FC236}">
                <a16:creationId xmlns:a16="http://schemas.microsoft.com/office/drawing/2014/main" id="{FED19AD7-7AF2-D4C0-8D69-0A58292E77A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1200" y="0"/>
            <a:ext cx="12193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362A76F1-7FD0-85C0-10D1-0D4741C4F471}"/>
              </a:ext>
            </a:extLst>
          </p:cNvPr>
          <p:cNvSpPr>
            <a:spLocks noGrp="1"/>
          </p:cNvSpPr>
          <p:nvPr>
            <p:ph type="subTitle" idx="1"/>
          </p:nvPr>
        </p:nvSpPr>
        <p:spPr>
          <a:xfrm>
            <a:off x="1524000" y="3549414"/>
            <a:ext cx="9144000" cy="1708386"/>
          </a:xfrm>
        </p:spPr>
        <p:txBody>
          <a:bodyPr/>
          <a:lstStyle/>
          <a:p>
            <a:endParaRPr lang="en-IN"/>
          </a:p>
        </p:txBody>
      </p:sp>
      <p:pic>
        <p:nvPicPr>
          <p:cNvPr id="12" name="Picture 11">
            <a:extLst>
              <a:ext uri="{FF2B5EF4-FFF2-40B4-BE49-F238E27FC236}">
                <a16:creationId xmlns:a16="http://schemas.microsoft.com/office/drawing/2014/main" id="{5CE645FD-A6B3-BD6A-0AEE-AB846F6542F3}"/>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447874" y="2736592"/>
            <a:ext cx="5457825" cy="3600450"/>
          </a:xfrm>
          <a:prstGeom prst="rect">
            <a:avLst/>
          </a:prstGeom>
          <a:solidFill>
            <a:schemeClr val="accent4">
              <a:lumMod val="20000"/>
              <a:lumOff val="80000"/>
            </a:schemeClr>
          </a:solidFill>
        </p:spPr>
      </p:pic>
      <p:sp>
        <p:nvSpPr>
          <p:cNvPr id="15" name="TextBox 14">
            <a:extLst>
              <a:ext uri="{FF2B5EF4-FFF2-40B4-BE49-F238E27FC236}">
                <a16:creationId xmlns:a16="http://schemas.microsoft.com/office/drawing/2014/main" id="{298241BB-906E-913A-B1F5-6EE150785D13}"/>
              </a:ext>
            </a:extLst>
          </p:cNvPr>
          <p:cNvSpPr txBox="1"/>
          <p:nvPr/>
        </p:nvSpPr>
        <p:spPr>
          <a:xfrm>
            <a:off x="6939202" y="3332560"/>
            <a:ext cx="5155162" cy="1261931"/>
          </a:xfrm>
          <a:prstGeom prst="foldedCorner">
            <a:avLst/>
          </a:prstGeom>
          <a:solidFill>
            <a:srgbClr val="D0CECE">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br>
              <a:rPr lang="en-US" dirty="0">
                <a:latin typeface="Avenir Next LT Pro" panose="020B0504020202020204" pitchFamily="34" charset="0"/>
              </a:rPr>
            </a:br>
            <a:r>
              <a:rPr lang="en-US" b="0" i="0" dirty="0">
                <a:solidFill>
                  <a:srgbClr val="374151"/>
                </a:solidFill>
                <a:effectLst/>
                <a:latin typeface="Avenir Next LT Pro" panose="020B0504020202020204" pitchFamily="34" charset="0"/>
              </a:rPr>
              <a:t>Telangana's government policies actively attract investments to the state.</a:t>
            </a:r>
            <a:endParaRPr lang="en-IN" dirty="0">
              <a:latin typeface="Avenir Next LT Pro" panose="020B0504020202020204" pitchFamily="34" charset="0"/>
            </a:endParaRPr>
          </a:p>
        </p:txBody>
      </p:sp>
      <p:sp>
        <p:nvSpPr>
          <p:cNvPr id="16" name="TextBox 15">
            <a:extLst>
              <a:ext uri="{FF2B5EF4-FFF2-40B4-BE49-F238E27FC236}">
                <a16:creationId xmlns:a16="http://schemas.microsoft.com/office/drawing/2014/main" id="{7A368828-753C-FB48-18BE-6468C3067661}"/>
              </a:ext>
            </a:extLst>
          </p:cNvPr>
          <p:cNvSpPr txBox="1"/>
          <p:nvPr/>
        </p:nvSpPr>
        <p:spPr>
          <a:xfrm>
            <a:off x="6981825" y="4909789"/>
            <a:ext cx="5155163" cy="1743679"/>
          </a:xfrm>
          <a:prstGeom prst="foldedCorner">
            <a:avLst/>
          </a:prstGeom>
          <a:solidFill>
            <a:srgbClr val="D0CECE">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br>
              <a:rPr lang="en-US" dirty="0">
                <a:solidFill>
                  <a:schemeClr val="tx1"/>
                </a:solidFill>
                <a:latin typeface="Avenir Next LT Pro" panose="020B0504020202020204" pitchFamily="34" charset="0"/>
              </a:rPr>
            </a:br>
            <a:r>
              <a:rPr lang="en-US" b="0" i="0" dirty="0">
                <a:solidFill>
                  <a:schemeClr val="tx1"/>
                </a:solidFill>
                <a:effectLst/>
                <a:latin typeface="Avenir Next LT Pro" panose="020B0504020202020204" pitchFamily="34" charset="0"/>
              </a:rPr>
              <a:t>Telangana's business-friendly environment, low corruption, and innovation drive attract domestic and foreign investors, fostering economic growth.</a:t>
            </a:r>
          </a:p>
        </p:txBody>
      </p:sp>
      <p:sp>
        <p:nvSpPr>
          <p:cNvPr id="19" name="TextBox 18">
            <a:extLst>
              <a:ext uri="{FF2B5EF4-FFF2-40B4-BE49-F238E27FC236}">
                <a16:creationId xmlns:a16="http://schemas.microsoft.com/office/drawing/2014/main" id="{CB2DA52D-810E-7B0F-01C8-1CD514766312}"/>
              </a:ext>
            </a:extLst>
          </p:cNvPr>
          <p:cNvSpPr txBox="1"/>
          <p:nvPr/>
        </p:nvSpPr>
        <p:spPr>
          <a:xfrm>
            <a:off x="6939202" y="1720608"/>
            <a:ext cx="5155163" cy="1374302"/>
          </a:xfrm>
          <a:prstGeom prst="foldedCorner">
            <a:avLst/>
          </a:prstGeom>
          <a:solidFill>
            <a:srgbClr val="D0CECE">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br>
              <a:rPr lang="en-US" dirty="0">
                <a:latin typeface="Avenir Next LT Pro" panose="020B0504020202020204" pitchFamily="34" charset="0"/>
              </a:rPr>
            </a:br>
            <a:r>
              <a:rPr lang="en-US" b="0" i="0" dirty="0">
                <a:solidFill>
                  <a:srgbClr val="374151"/>
                </a:solidFill>
                <a:effectLst/>
                <a:latin typeface="Avenir Next LT Pro" panose="020B0504020202020204" pitchFamily="34" charset="0"/>
              </a:rPr>
              <a:t>Close to Hyderabad offers access to its economic growth and opportunities, benefiting the region.</a:t>
            </a:r>
            <a:endParaRPr lang="en-IN" dirty="0">
              <a:latin typeface="Avenir Next LT Pro" panose="020B0504020202020204" pitchFamily="34" charset="0"/>
            </a:endParaRPr>
          </a:p>
        </p:txBody>
      </p:sp>
      <p:grpSp>
        <p:nvGrpSpPr>
          <p:cNvPr id="21" name="Group 20">
            <a:extLst>
              <a:ext uri="{FF2B5EF4-FFF2-40B4-BE49-F238E27FC236}">
                <a16:creationId xmlns:a16="http://schemas.microsoft.com/office/drawing/2014/main" id="{02460EF7-332D-2468-E1C8-060C63610BBB}"/>
              </a:ext>
            </a:extLst>
          </p:cNvPr>
          <p:cNvGrpSpPr/>
          <p:nvPr/>
        </p:nvGrpSpPr>
        <p:grpSpPr>
          <a:xfrm>
            <a:off x="182879" y="125041"/>
            <a:ext cx="11826241" cy="1374301"/>
            <a:chOff x="7746580" y="2082705"/>
            <a:chExt cx="4661056" cy="8870339"/>
          </a:xfrm>
          <a:solidFill>
            <a:schemeClr val="accent4">
              <a:lumMod val="20000"/>
              <a:lumOff val="80000"/>
            </a:schemeClr>
          </a:solidFill>
        </p:grpSpPr>
        <p:sp>
          <p:nvSpPr>
            <p:cNvPr id="22" name="Rectangle: Rounded Corners 21">
              <a:extLst>
                <a:ext uri="{FF2B5EF4-FFF2-40B4-BE49-F238E27FC236}">
                  <a16:creationId xmlns:a16="http://schemas.microsoft.com/office/drawing/2014/main" id="{B0ECDC6B-B532-FD7D-21C4-E54CA5FED00F}"/>
                </a:ext>
              </a:extLst>
            </p:cNvPr>
            <p:cNvSpPr/>
            <p:nvPr/>
          </p:nvSpPr>
          <p:spPr>
            <a:xfrm>
              <a:off x="7746580" y="2082705"/>
              <a:ext cx="4661056" cy="8870339"/>
            </a:xfrm>
            <a:prstGeom prst="roundRect">
              <a:avLst/>
            </a:prstGeom>
            <a:solidFill>
              <a:srgbClr val="FFF2CC">
                <a:alpha val="6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23" name="TextBox 22">
              <a:extLst>
                <a:ext uri="{FF2B5EF4-FFF2-40B4-BE49-F238E27FC236}">
                  <a16:creationId xmlns:a16="http://schemas.microsoft.com/office/drawing/2014/main" id="{B2DBD8AF-01EC-7BCB-18AE-25E280A0A872}"/>
                </a:ext>
              </a:extLst>
            </p:cNvPr>
            <p:cNvSpPr txBox="1"/>
            <p:nvPr/>
          </p:nvSpPr>
          <p:spPr>
            <a:xfrm>
              <a:off x="7786624" y="2595772"/>
              <a:ext cx="4596986" cy="7993679"/>
            </a:xfrm>
            <a:prstGeom prst="rect">
              <a:avLst/>
            </a:prstGeom>
            <a:noFill/>
            <a:ln>
              <a:noFill/>
            </a:ln>
          </p:spPr>
          <p:txBody>
            <a:bodyPr wrap="square" rtlCol="0">
              <a:spAutoFit/>
            </a:bodyPr>
            <a:lstStyle/>
            <a:p>
              <a:r>
                <a:rPr lang="en-US" sz="2400" dirty="0">
                  <a:latin typeface="Avenir Next LT Pro" panose="020B0504020202020204" pitchFamily="34" charset="0"/>
                </a:rPr>
                <a:t>9. List down the top 3 districts that have attracted the most significant sector investments during FY 2019 to 2022? What factors could have led to the substantial investments in these particular districts?</a:t>
              </a:r>
              <a:endParaRPr lang="en-IN" sz="2300" b="1" dirty="0">
                <a:latin typeface="Avenir Next LT Pro" panose="020B0504020202020204" pitchFamily="34" charset="0"/>
              </a:endParaRPr>
            </a:p>
          </p:txBody>
        </p:sp>
      </p:grpSp>
      <p:sp>
        <p:nvSpPr>
          <p:cNvPr id="4" name="Rectangle: Rounded Corners 3">
            <a:extLst>
              <a:ext uri="{FF2B5EF4-FFF2-40B4-BE49-F238E27FC236}">
                <a16:creationId xmlns:a16="http://schemas.microsoft.com/office/drawing/2014/main" id="{002DEDCA-269C-0BBC-5ECF-1392712F0AEE}"/>
              </a:ext>
            </a:extLst>
          </p:cNvPr>
          <p:cNvSpPr/>
          <p:nvPr/>
        </p:nvSpPr>
        <p:spPr>
          <a:xfrm rot="16200000">
            <a:off x="4424266" y="3867722"/>
            <a:ext cx="2554050" cy="323217"/>
          </a:xfrm>
          <a:prstGeom prst="round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000" dirty="0"/>
              <a:t>Investment in Cr</a:t>
            </a:r>
            <a:endParaRPr lang="en-IN" sz="2000" dirty="0"/>
          </a:p>
        </p:txBody>
      </p:sp>
    </p:spTree>
    <p:extLst>
      <p:ext uri="{BB962C8B-B14F-4D97-AF65-F5344CB8AC3E}">
        <p14:creationId xmlns:p14="http://schemas.microsoft.com/office/powerpoint/2010/main" val="2966498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9"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5 Must See Tourist Places In Telangana For An Unforgettable Experience">
            <a:extLst>
              <a:ext uri="{FF2B5EF4-FFF2-40B4-BE49-F238E27FC236}">
                <a16:creationId xmlns:a16="http://schemas.microsoft.com/office/drawing/2014/main" id="{CEE2486F-2859-2CEA-8E66-34AC6064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7BEA00-5DC9-3FDF-A9E0-37C9DA9178FF}"/>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D150D715-5316-51BC-158D-FBDFA318440A}"/>
              </a:ext>
            </a:extLst>
          </p:cNvPr>
          <p:cNvSpPr>
            <a:spLocks noGrp="1"/>
          </p:cNvSpPr>
          <p:nvPr>
            <p:ph type="subTitle" idx="1"/>
          </p:nvPr>
        </p:nvSpPr>
        <p:spPr/>
        <p:txBody>
          <a:bodyPr/>
          <a:lstStyle/>
          <a:p>
            <a:endParaRPr lang="en-IN"/>
          </a:p>
        </p:txBody>
      </p:sp>
      <p:pic>
        <p:nvPicPr>
          <p:cNvPr id="18" name="Picture 17">
            <a:extLst>
              <a:ext uri="{FF2B5EF4-FFF2-40B4-BE49-F238E27FC236}">
                <a16:creationId xmlns:a16="http://schemas.microsoft.com/office/drawing/2014/main" id="{FAAE5153-0D17-5623-0371-76A708C32886}"/>
              </a:ext>
            </a:extLst>
          </p:cNvPr>
          <p:cNvPicPr>
            <a:picLocks noChangeAspect="1"/>
          </p:cNvPicPr>
          <p:nvPr/>
        </p:nvPicPr>
        <p:blipFill rotWithShape="1">
          <a:blip r:embed="rId3"/>
          <a:srcRect l="284"/>
          <a:stretch/>
        </p:blipFill>
        <p:spPr>
          <a:xfrm>
            <a:off x="182879" y="1351280"/>
            <a:ext cx="11765282" cy="5258865"/>
          </a:xfrm>
          <a:prstGeom prst="rect">
            <a:avLst/>
          </a:prstGeom>
        </p:spPr>
      </p:pic>
      <p:pic>
        <p:nvPicPr>
          <p:cNvPr id="16" name="Picture 15">
            <a:extLst>
              <a:ext uri="{FF2B5EF4-FFF2-40B4-BE49-F238E27FC236}">
                <a16:creationId xmlns:a16="http://schemas.microsoft.com/office/drawing/2014/main" id="{DACDE91F-A75E-D067-727F-FC241A992605}"/>
              </a:ext>
            </a:extLst>
          </p:cNvPr>
          <p:cNvPicPr>
            <a:picLocks noChangeAspect="1"/>
          </p:cNvPicPr>
          <p:nvPr/>
        </p:nvPicPr>
        <p:blipFill>
          <a:blip r:embed="rId4"/>
          <a:stretch>
            <a:fillRect/>
          </a:stretch>
        </p:blipFill>
        <p:spPr>
          <a:xfrm>
            <a:off x="9438640" y="1656031"/>
            <a:ext cx="1985327" cy="1253363"/>
          </a:xfrm>
          <a:prstGeom prst="rect">
            <a:avLst/>
          </a:prstGeom>
        </p:spPr>
      </p:pic>
      <p:grpSp>
        <p:nvGrpSpPr>
          <p:cNvPr id="9" name="Group 8">
            <a:extLst>
              <a:ext uri="{FF2B5EF4-FFF2-40B4-BE49-F238E27FC236}">
                <a16:creationId xmlns:a16="http://schemas.microsoft.com/office/drawing/2014/main" id="{4C7CDC7F-52AB-9E8E-BBDA-74436FEA3451}"/>
              </a:ext>
            </a:extLst>
          </p:cNvPr>
          <p:cNvGrpSpPr/>
          <p:nvPr/>
        </p:nvGrpSpPr>
        <p:grpSpPr>
          <a:xfrm>
            <a:off x="1907917" y="1489355"/>
            <a:ext cx="7530721" cy="2940564"/>
            <a:chOff x="7735987" y="2082705"/>
            <a:chExt cx="4706858" cy="32241937"/>
          </a:xfrm>
          <a:solidFill>
            <a:schemeClr val="accent1">
              <a:lumMod val="20000"/>
              <a:lumOff val="80000"/>
            </a:schemeClr>
          </a:solidFill>
        </p:grpSpPr>
        <p:sp>
          <p:nvSpPr>
            <p:cNvPr id="13" name="Rectangle: Rounded Corners 12">
              <a:extLst>
                <a:ext uri="{FF2B5EF4-FFF2-40B4-BE49-F238E27FC236}">
                  <a16:creationId xmlns:a16="http://schemas.microsoft.com/office/drawing/2014/main" id="{8B39281A-F881-DDE0-66B7-06057237BDE4}"/>
                </a:ext>
              </a:extLst>
            </p:cNvPr>
            <p:cNvSpPr/>
            <p:nvPr/>
          </p:nvSpPr>
          <p:spPr>
            <a:xfrm>
              <a:off x="7746580" y="2082705"/>
              <a:ext cx="4661056" cy="32241937"/>
            </a:xfrm>
            <a:prstGeom prst="roundRect">
              <a:avLst/>
            </a:prstGeom>
            <a:solidFill>
              <a:srgbClr val="C5E0B4">
                <a:alpha val="30196"/>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14" name="TextBox 13">
              <a:extLst>
                <a:ext uri="{FF2B5EF4-FFF2-40B4-BE49-F238E27FC236}">
                  <a16:creationId xmlns:a16="http://schemas.microsoft.com/office/drawing/2014/main" id="{4995A96B-E91D-DA2E-C824-D32B1054C92C}"/>
                </a:ext>
              </a:extLst>
            </p:cNvPr>
            <p:cNvSpPr txBox="1"/>
            <p:nvPr/>
          </p:nvSpPr>
          <p:spPr>
            <a:xfrm>
              <a:off x="7845859" y="2964452"/>
              <a:ext cx="4596986" cy="29696738"/>
            </a:xfrm>
            <a:prstGeom prst="rect">
              <a:avLst/>
            </a:prstGeom>
            <a:noFill/>
            <a:ln>
              <a:noFill/>
            </a:ln>
          </p:spPr>
          <p:txBody>
            <a:bodyPr wrap="square" rtlCol="0">
              <a:spAutoFit/>
            </a:bodyPr>
            <a:lstStyle/>
            <a:p>
              <a:r>
                <a:rPr lang="en-US" sz="1700" b="0" i="0" dirty="0">
                  <a:solidFill>
                    <a:srgbClr val="1F1F1F"/>
                  </a:solidFill>
                  <a:effectLst/>
                  <a:latin typeface="Avenir Next LT Pro" panose="020B0504020202020204" pitchFamily="34" charset="0"/>
                </a:rPr>
                <a:t>My analysis shows that:</a:t>
              </a:r>
            </a:p>
            <a:p>
              <a:pPr marL="285750" indent="-285750">
                <a:buFont typeface="Arial" panose="020B0604020202020204" pitchFamily="34" charset="0"/>
                <a:buChar char="•"/>
              </a:pPr>
              <a:endParaRPr lang="en-US" sz="1700" dirty="0">
                <a:solidFill>
                  <a:srgbClr val="1F1F1F"/>
                </a:solidFill>
                <a:latin typeface="Avenir Next LT Pro" panose="020B0504020202020204" pitchFamily="34" charset="0"/>
              </a:endParaRPr>
            </a:p>
            <a:p>
              <a:pPr marL="285750" indent="-285750">
                <a:buFont typeface="Arial" panose="020B0604020202020204" pitchFamily="34" charset="0"/>
                <a:buChar char="•"/>
              </a:pPr>
              <a:r>
                <a:rPr lang="en-US" sz="1700" dirty="0">
                  <a:solidFill>
                    <a:srgbClr val="1F1F1F"/>
                  </a:solidFill>
                  <a:latin typeface="Avenir Next LT Pro" panose="020B0504020202020204" pitchFamily="34" charset="0"/>
                </a:rPr>
                <a:t>T</a:t>
              </a:r>
              <a:r>
                <a:rPr lang="en-US" sz="1700" b="0" i="0" dirty="0">
                  <a:solidFill>
                    <a:srgbClr val="1F1F1F"/>
                  </a:solidFill>
                  <a:effectLst/>
                  <a:latin typeface="Avenir Next LT Pro" panose="020B0504020202020204" pitchFamily="34" charset="0"/>
                </a:rPr>
                <a:t>here is a strong co-relation between the amount of stamp revenue collected and the amount of investment that is made in </a:t>
              </a:r>
              <a:r>
                <a:rPr lang="en-US" sz="1700" dirty="0">
                  <a:solidFill>
                    <a:srgbClr val="1F1F1F"/>
                  </a:solidFill>
                  <a:latin typeface="Avenir Next LT Pro" panose="020B0504020202020204" pitchFamily="34" charset="0"/>
                </a:rPr>
                <a:t>different districts</a:t>
              </a:r>
              <a:r>
                <a:rPr lang="en-US" sz="1700" b="0" i="0" dirty="0">
                  <a:solidFill>
                    <a:srgbClr val="1F1F1F"/>
                  </a:solidFill>
                  <a:effectLst/>
                  <a:latin typeface="Avenir Next LT Pro" panose="020B0504020202020204" pitchFamily="34" charset="0"/>
                </a:rPr>
                <a:t>. This means that when they are investing  in sectors , they are also helping to generate </a:t>
              </a:r>
              <a:r>
                <a:rPr lang="en-US" sz="1700" dirty="0">
                  <a:solidFill>
                    <a:srgbClr val="1F1F1F"/>
                  </a:solidFill>
                  <a:latin typeface="Avenir Next LT Pro" panose="020B0504020202020204" pitchFamily="34" charset="0"/>
                </a:rPr>
                <a:t>stamp</a:t>
              </a:r>
              <a:r>
                <a:rPr lang="en-US" sz="1700" b="0" i="0" dirty="0">
                  <a:solidFill>
                    <a:srgbClr val="1F1F1F"/>
                  </a:solidFill>
                  <a:effectLst/>
                  <a:latin typeface="Avenir Next LT Pro" panose="020B0504020202020204" pitchFamily="34" charset="0"/>
                </a:rPr>
                <a:t> revenue for the government.</a:t>
              </a:r>
            </a:p>
            <a:p>
              <a:pPr marL="285750" indent="-285750">
                <a:buFont typeface="Arial" panose="020B0604020202020204" pitchFamily="34" charset="0"/>
                <a:buChar char="•"/>
              </a:pPr>
              <a:endParaRPr lang="en-US" sz="1700" b="0" i="0" dirty="0">
                <a:solidFill>
                  <a:srgbClr val="1F1F1F"/>
                </a:solidFill>
                <a:effectLst/>
                <a:latin typeface="Avenir Next LT Pro" panose="020B0504020202020204" pitchFamily="34" charset="0"/>
              </a:endParaRPr>
            </a:p>
            <a:p>
              <a:pPr marL="285750" indent="-285750">
                <a:buFont typeface="Arial" panose="020B0604020202020204" pitchFamily="34" charset="0"/>
                <a:buChar char="•"/>
              </a:pPr>
              <a:r>
                <a:rPr lang="en-US" sz="1700" b="0" i="0" dirty="0">
                  <a:solidFill>
                    <a:srgbClr val="1F1F1F"/>
                  </a:solidFill>
                  <a:effectLst/>
                  <a:latin typeface="Avenir Next LT Pro" panose="020B0504020202020204" pitchFamily="34" charset="0"/>
                </a:rPr>
                <a:t>There is a strong link between the number of vehicles sold and the amount of stamp revenue generated. This means that when more vehicles are sold, more stamp revenue is generated.</a:t>
              </a:r>
              <a:endParaRPr lang="en-IN" sz="1700" dirty="0">
                <a:latin typeface="Avenir Next LT Pro" panose="020B0504020202020204" pitchFamily="34" charset="0"/>
              </a:endParaRPr>
            </a:p>
          </p:txBody>
        </p:sp>
        <p:sp>
          <p:nvSpPr>
            <p:cNvPr id="15" name="Rectangle: Rounded Corners 14">
              <a:extLst>
                <a:ext uri="{FF2B5EF4-FFF2-40B4-BE49-F238E27FC236}">
                  <a16:creationId xmlns:a16="http://schemas.microsoft.com/office/drawing/2014/main" id="{00DF77CB-53A0-A311-DC09-2681D04DFD47}"/>
                </a:ext>
              </a:extLst>
            </p:cNvPr>
            <p:cNvSpPr/>
            <p:nvPr/>
          </p:nvSpPr>
          <p:spPr>
            <a:xfrm>
              <a:off x="7735987" y="2082705"/>
              <a:ext cx="4661056" cy="32241937"/>
            </a:xfrm>
            <a:prstGeom prst="roundRect">
              <a:avLst/>
            </a:prstGeom>
            <a:solidFill>
              <a:srgbClr val="C5E0B4">
                <a:alpha val="30196"/>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grpSp>
      <p:grpSp>
        <p:nvGrpSpPr>
          <p:cNvPr id="4" name="Group 3">
            <a:extLst>
              <a:ext uri="{FF2B5EF4-FFF2-40B4-BE49-F238E27FC236}">
                <a16:creationId xmlns:a16="http://schemas.microsoft.com/office/drawing/2014/main" id="{97ED0B79-1499-281D-BB68-48EF511C94C9}"/>
              </a:ext>
            </a:extLst>
          </p:cNvPr>
          <p:cNvGrpSpPr/>
          <p:nvPr/>
        </p:nvGrpSpPr>
        <p:grpSpPr>
          <a:xfrm>
            <a:off x="182879" y="151120"/>
            <a:ext cx="11826241" cy="987895"/>
            <a:chOff x="7746580" y="2082705"/>
            <a:chExt cx="4661056" cy="8870339"/>
          </a:xfrm>
          <a:solidFill>
            <a:schemeClr val="accent1">
              <a:lumMod val="20000"/>
              <a:lumOff val="80000"/>
            </a:schemeClr>
          </a:solidFill>
        </p:grpSpPr>
        <p:sp>
          <p:nvSpPr>
            <p:cNvPr id="5" name="Rectangle: Rounded Corners 4">
              <a:extLst>
                <a:ext uri="{FF2B5EF4-FFF2-40B4-BE49-F238E27FC236}">
                  <a16:creationId xmlns:a16="http://schemas.microsoft.com/office/drawing/2014/main" id="{015768A2-7F1F-8CC7-4A60-CBE2FF2B2B0B}"/>
                </a:ext>
              </a:extLst>
            </p:cNvPr>
            <p:cNvSpPr/>
            <p:nvPr/>
          </p:nvSpPr>
          <p:spPr>
            <a:xfrm>
              <a:off x="7746580" y="2082705"/>
              <a:ext cx="4661056" cy="8870339"/>
            </a:xfrm>
            <a:prstGeom prst="roundRect">
              <a:avLst/>
            </a:prstGeom>
            <a:solidFill>
              <a:srgbClr val="C5E0B4">
                <a:alpha val="6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6" name="TextBox 5">
              <a:extLst>
                <a:ext uri="{FF2B5EF4-FFF2-40B4-BE49-F238E27FC236}">
                  <a16:creationId xmlns:a16="http://schemas.microsoft.com/office/drawing/2014/main" id="{E0D0FD2F-23E3-DCC4-D4B6-A0DC20EB1369}"/>
                </a:ext>
              </a:extLst>
            </p:cNvPr>
            <p:cNvSpPr txBox="1"/>
            <p:nvPr/>
          </p:nvSpPr>
          <p:spPr>
            <a:xfrm>
              <a:off x="7786624" y="2595776"/>
              <a:ext cx="4596986" cy="7461547"/>
            </a:xfrm>
            <a:prstGeom prst="rect">
              <a:avLst/>
            </a:prstGeom>
            <a:noFill/>
            <a:ln>
              <a:noFill/>
            </a:ln>
          </p:spPr>
          <p:txBody>
            <a:bodyPr wrap="square" rtlCol="0">
              <a:spAutoFit/>
            </a:bodyPr>
            <a:lstStyle/>
            <a:p>
              <a:r>
                <a:rPr lang="en-US" sz="2400" dirty="0">
                  <a:latin typeface="Avenir Next LT Pro" panose="020B0504020202020204" pitchFamily="34" charset="0"/>
                </a:rPr>
                <a:t>10. Is there any relationship between district investments, vehicles sales and stamps revenue within the same district between FY 2021 and 2022?</a:t>
              </a:r>
              <a:endParaRPr lang="en-IN" sz="2400" dirty="0">
                <a:latin typeface="Avenir Next LT Pro" panose="020B0504020202020204" pitchFamily="34" charset="0"/>
              </a:endParaRPr>
            </a:p>
          </p:txBody>
        </p:sp>
      </p:grpSp>
    </p:spTree>
    <p:extLst>
      <p:ext uri="{BB962C8B-B14F-4D97-AF65-F5344CB8AC3E}">
        <p14:creationId xmlns:p14="http://schemas.microsoft.com/office/powerpoint/2010/main" val="17075473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45"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ppt_w</p:attrName>
                                        </p:attrNameLst>
                                      </p:cBhvr>
                                      <p:tavLst>
                                        <p:tav tm="0" fmla="#ppt_w*sin(2.5*pi*$)">
                                          <p:val>
                                            <p:fltVal val="0"/>
                                          </p:val>
                                        </p:tav>
                                        <p:tav tm="100000">
                                          <p:val>
                                            <p:fltVal val="1"/>
                                          </p:val>
                                        </p:tav>
                                      </p:tavLst>
                                    </p:anim>
                                    <p:anim calcmode="lin" valueType="num">
                                      <p:cBhvr>
                                        <p:cTn id="2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1 Best Tourist Places to Visit Near Hyderabad in 2023 For a Weekend Getaway">
            <a:extLst>
              <a:ext uri="{FF2B5EF4-FFF2-40B4-BE49-F238E27FC236}">
                <a16:creationId xmlns:a16="http://schemas.microsoft.com/office/drawing/2014/main" id="{FD13480E-CA4A-302D-8CF2-B5562E6CC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08F66B-FA0D-33AE-C1D9-38841FD115FC}"/>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6C389874-7A60-3B15-7C87-41B9598CBFC6}"/>
              </a:ext>
            </a:extLst>
          </p:cNvPr>
          <p:cNvSpPr>
            <a:spLocks noGrp="1"/>
          </p:cNvSpPr>
          <p:nvPr>
            <p:ph type="subTitle" idx="1"/>
          </p:nvPr>
        </p:nvSpPr>
        <p:spPr/>
        <p:txBody>
          <a:bodyPr/>
          <a:lstStyle/>
          <a:p>
            <a:endParaRPr lang="en-IN"/>
          </a:p>
        </p:txBody>
      </p:sp>
      <p:grpSp>
        <p:nvGrpSpPr>
          <p:cNvPr id="6" name="Group 5">
            <a:extLst>
              <a:ext uri="{FF2B5EF4-FFF2-40B4-BE49-F238E27FC236}">
                <a16:creationId xmlns:a16="http://schemas.microsoft.com/office/drawing/2014/main" id="{A49B2669-AAB8-5643-FC89-619C71A21A35}"/>
              </a:ext>
            </a:extLst>
          </p:cNvPr>
          <p:cNvGrpSpPr/>
          <p:nvPr/>
        </p:nvGrpSpPr>
        <p:grpSpPr>
          <a:xfrm>
            <a:off x="81279" y="89170"/>
            <a:ext cx="11826241" cy="987895"/>
            <a:chOff x="7746580" y="2082705"/>
            <a:chExt cx="4661056" cy="8870339"/>
          </a:xfrm>
          <a:solidFill>
            <a:srgbClr val="FFE699">
              <a:alpha val="50196"/>
            </a:srgbClr>
          </a:solidFill>
        </p:grpSpPr>
        <p:sp>
          <p:nvSpPr>
            <p:cNvPr id="7" name="Rectangle: Rounded Corners 6">
              <a:extLst>
                <a:ext uri="{FF2B5EF4-FFF2-40B4-BE49-F238E27FC236}">
                  <a16:creationId xmlns:a16="http://schemas.microsoft.com/office/drawing/2014/main" id="{C50576FF-378F-DF3D-5ECB-07A74AB43CC9}"/>
                </a:ext>
              </a:extLst>
            </p:cNvPr>
            <p:cNvSpPr/>
            <p:nvPr/>
          </p:nvSpPr>
          <p:spPr>
            <a:xfrm>
              <a:off x="7746580" y="2082705"/>
              <a:ext cx="4661056" cy="8870339"/>
            </a:xfrm>
            <a:prstGeom prst="round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8" name="TextBox 7">
              <a:extLst>
                <a:ext uri="{FF2B5EF4-FFF2-40B4-BE49-F238E27FC236}">
                  <a16:creationId xmlns:a16="http://schemas.microsoft.com/office/drawing/2014/main" id="{BD8D0F4B-3A33-2D51-A492-388C5AD8D6A2}"/>
                </a:ext>
              </a:extLst>
            </p:cNvPr>
            <p:cNvSpPr txBox="1"/>
            <p:nvPr/>
          </p:nvSpPr>
          <p:spPr>
            <a:xfrm>
              <a:off x="7786624" y="2595776"/>
              <a:ext cx="4596986" cy="6908834"/>
            </a:xfrm>
            <a:prstGeom prst="rect">
              <a:avLst/>
            </a:prstGeom>
            <a:noFill/>
            <a:ln>
              <a:noFill/>
            </a:ln>
          </p:spPr>
          <p:txBody>
            <a:bodyPr wrap="square" rtlCol="0">
              <a:spAutoFit/>
            </a:bodyPr>
            <a:lstStyle/>
            <a:p>
              <a:r>
                <a:rPr lang="en-US" sz="2200" dirty="0">
                  <a:latin typeface="Avenir Next LT Pro" panose="020B0504020202020204" pitchFamily="34" charset="0"/>
                </a:rPr>
                <a:t>11. Are there any particular sectors that have shown substantial investment in multiple districts between FY 2021 and 2022?</a:t>
              </a:r>
              <a:endParaRPr lang="en-IN" sz="2200" dirty="0">
                <a:latin typeface="Avenir Next LT Pro" panose="020B0504020202020204" pitchFamily="34" charset="0"/>
              </a:endParaRPr>
            </a:p>
          </p:txBody>
        </p:sp>
      </p:grpSp>
      <p:pic>
        <p:nvPicPr>
          <p:cNvPr id="12" name="Picture 11">
            <a:extLst>
              <a:ext uri="{FF2B5EF4-FFF2-40B4-BE49-F238E27FC236}">
                <a16:creationId xmlns:a16="http://schemas.microsoft.com/office/drawing/2014/main" id="{537CB2D3-6353-9160-C7B0-1A2D6AFF40C6}"/>
              </a:ext>
            </a:extLst>
          </p:cNvPr>
          <p:cNvPicPr>
            <a:picLocks noChangeAspect="1"/>
          </p:cNvPicPr>
          <p:nvPr/>
        </p:nvPicPr>
        <p:blipFill>
          <a:blip r:embed="rId3"/>
          <a:stretch>
            <a:fillRect/>
          </a:stretch>
        </p:blipFill>
        <p:spPr>
          <a:xfrm>
            <a:off x="2433318" y="3388889"/>
            <a:ext cx="7122161" cy="3322800"/>
          </a:xfrm>
          <a:prstGeom prst="rect">
            <a:avLst/>
          </a:prstGeom>
        </p:spPr>
      </p:pic>
      <p:grpSp>
        <p:nvGrpSpPr>
          <p:cNvPr id="11" name="Group 10">
            <a:extLst>
              <a:ext uri="{FF2B5EF4-FFF2-40B4-BE49-F238E27FC236}">
                <a16:creationId xmlns:a16="http://schemas.microsoft.com/office/drawing/2014/main" id="{081FEA86-4C47-41EB-6A38-88D33A13069C}"/>
              </a:ext>
            </a:extLst>
          </p:cNvPr>
          <p:cNvGrpSpPr/>
          <p:nvPr/>
        </p:nvGrpSpPr>
        <p:grpSpPr>
          <a:xfrm>
            <a:off x="1428108" y="1790249"/>
            <a:ext cx="9072081" cy="1257470"/>
            <a:chOff x="7746580" y="2082705"/>
            <a:chExt cx="4661056" cy="11290861"/>
          </a:xfrm>
          <a:solidFill>
            <a:srgbClr val="FFE699">
              <a:alpha val="50196"/>
            </a:srgbClr>
          </a:solidFill>
        </p:grpSpPr>
        <p:sp>
          <p:nvSpPr>
            <p:cNvPr id="13" name="Rectangle: Rounded Corners 12">
              <a:extLst>
                <a:ext uri="{FF2B5EF4-FFF2-40B4-BE49-F238E27FC236}">
                  <a16:creationId xmlns:a16="http://schemas.microsoft.com/office/drawing/2014/main" id="{B774522E-F368-AA4E-2C54-E103FF9E30DE}"/>
                </a:ext>
              </a:extLst>
            </p:cNvPr>
            <p:cNvSpPr/>
            <p:nvPr/>
          </p:nvSpPr>
          <p:spPr>
            <a:xfrm>
              <a:off x="7746580" y="2082705"/>
              <a:ext cx="4661056" cy="8870339"/>
            </a:xfrm>
            <a:prstGeom prst="round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14" name="TextBox 13">
              <a:extLst>
                <a:ext uri="{FF2B5EF4-FFF2-40B4-BE49-F238E27FC236}">
                  <a16:creationId xmlns:a16="http://schemas.microsoft.com/office/drawing/2014/main" id="{6D9F0787-5132-349E-77D9-05792C2B1DD4}"/>
                </a:ext>
              </a:extLst>
            </p:cNvPr>
            <p:cNvSpPr txBox="1"/>
            <p:nvPr/>
          </p:nvSpPr>
          <p:spPr>
            <a:xfrm>
              <a:off x="7786624" y="2595776"/>
              <a:ext cx="4596986" cy="10777790"/>
            </a:xfrm>
            <a:prstGeom prst="rect">
              <a:avLst/>
            </a:prstGeom>
            <a:noFill/>
            <a:ln>
              <a:noFill/>
            </a:ln>
          </p:spPr>
          <p:txBody>
            <a:bodyPr wrap="square" rtlCol="0">
              <a:spAutoFit/>
            </a:bodyPr>
            <a:lstStyle/>
            <a:p>
              <a:r>
                <a:rPr lang="en-US" sz="2400" b="1" i="0" dirty="0">
                  <a:solidFill>
                    <a:schemeClr val="accent6">
                      <a:lumMod val="75000"/>
                    </a:schemeClr>
                  </a:solidFill>
                  <a:effectLst/>
                  <a:latin typeface="Avenir Next LT Pro" panose="020B0504020202020204" pitchFamily="34" charset="0"/>
                </a:rPr>
                <a:t>The following sectors have attracted significant investment in multiple districts during the Fiscal year 2021-22</a:t>
              </a:r>
              <a:endParaRPr lang="en-IN" sz="2400" b="1" dirty="0">
                <a:solidFill>
                  <a:schemeClr val="accent6">
                    <a:lumMod val="75000"/>
                  </a:schemeClr>
                </a:solidFill>
                <a:latin typeface="Avenir Next LT Pro" panose="020B0504020202020204" pitchFamily="34" charset="0"/>
              </a:endParaRPr>
            </a:p>
          </p:txBody>
        </p:sp>
      </p:grpSp>
    </p:spTree>
    <p:extLst>
      <p:ext uri="{BB962C8B-B14F-4D97-AF65-F5344CB8AC3E}">
        <p14:creationId xmlns:p14="http://schemas.microsoft.com/office/powerpoint/2010/main" val="13532969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8DC9-485A-F686-4CC9-07A1E08230AF}"/>
              </a:ext>
            </a:extLst>
          </p:cNvPr>
          <p:cNvSpPr>
            <a:spLocks noGrp="1"/>
          </p:cNvSpPr>
          <p:nvPr>
            <p:ph type="ctrTitle"/>
          </p:nvPr>
        </p:nvSpPr>
        <p:spPr>
          <a:xfrm>
            <a:off x="4675695" y="106051"/>
            <a:ext cx="7516305" cy="6645897"/>
          </a:xfrm>
        </p:spPr>
        <p:txBody>
          <a:bodyPr/>
          <a:lstStyle/>
          <a:p>
            <a:r>
              <a:rPr lang="en-IN" sz="5000" dirty="0">
                <a:latin typeface="Berlin Sans FB Demi" panose="020E0802020502020306" pitchFamily="34" charset="0"/>
              </a:rPr>
              <a:t>I am Peter Pandey</a:t>
            </a:r>
            <a:br>
              <a:rPr lang="en-IN" sz="5000" dirty="0">
                <a:latin typeface="Berlin Sans FB Demi" panose="020E0802020502020306" pitchFamily="34" charset="0"/>
              </a:rPr>
            </a:br>
            <a:br>
              <a:rPr lang="en-IN" sz="5000" dirty="0">
                <a:latin typeface="Berlin Sans FB Demi" panose="020E0802020502020306" pitchFamily="34" charset="0"/>
              </a:rPr>
            </a:br>
            <a:r>
              <a:rPr lang="en-IN" sz="5000" dirty="0">
                <a:latin typeface="Berlin Sans FB Demi" panose="020E0802020502020306" pitchFamily="34" charset="0"/>
              </a:rPr>
              <a:t>Working as a junior data analyst and currently I’m here to provide insights </a:t>
            </a:r>
            <a:br>
              <a:rPr lang="en-IN" sz="5000" dirty="0">
                <a:latin typeface="Berlin Sans FB Demi" panose="020E0802020502020306" pitchFamily="34" charset="0"/>
              </a:rPr>
            </a:br>
            <a:r>
              <a:rPr lang="en-IN" sz="5000" dirty="0">
                <a:latin typeface="Berlin Sans FB Demi" panose="020E0802020502020306" pitchFamily="34" charset="0"/>
              </a:rPr>
              <a:t>to </a:t>
            </a:r>
            <a:br>
              <a:rPr lang="en-IN" sz="5000" dirty="0">
                <a:latin typeface="Berlin Sans FB Demi" panose="020E0802020502020306" pitchFamily="34" charset="0"/>
              </a:rPr>
            </a:br>
            <a:r>
              <a:rPr lang="en-IN" sz="5000" dirty="0">
                <a:latin typeface="Berlin Sans FB Demi" panose="020E0802020502020306" pitchFamily="34" charset="0"/>
              </a:rPr>
              <a:t>Telangana growth challenge.</a:t>
            </a:r>
          </a:p>
        </p:txBody>
      </p:sp>
      <p:sp>
        <p:nvSpPr>
          <p:cNvPr id="3" name="Subtitle 2">
            <a:extLst>
              <a:ext uri="{FF2B5EF4-FFF2-40B4-BE49-F238E27FC236}">
                <a16:creationId xmlns:a16="http://schemas.microsoft.com/office/drawing/2014/main" id="{5BFE2867-8118-5901-6DCB-2700AA604172}"/>
              </a:ext>
            </a:extLst>
          </p:cNvPr>
          <p:cNvSpPr>
            <a:spLocks noGrp="1"/>
          </p:cNvSpPr>
          <p:nvPr>
            <p:ph type="subTitle" idx="1"/>
          </p:nvPr>
        </p:nvSpPr>
        <p:spPr/>
        <p:txBody>
          <a:bodyPr/>
          <a:lstStyle/>
          <a:p>
            <a:endParaRPr lang="en-IN" dirty="0"/>
          </a:p>
        </p:txBody>
      </p:sp>
      <p:pic>
        <p:nvPicPr>
          <p:cNvPr id="6148" name="Picture 4" descr="Dhaval Patel on LinkedIn: #careers #jobsatisfaction #dataanalyst  #dataanalyticstraining | 18 comments">
            <a:extLst>
              <a:ext uri="{FF2B5EF4-FFF2-40B4-BE49-F238E27FC236}">
                <a16:creationId xmlns:a16="http://schemas.microsoft.com/office/drawing/2014/main" id="{64AFEDD6-FA4C-CD38-EC27-CCC63F21FC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701" b="6426"/>
          <a:stretch/>
        </p:blipFill>
        <p:spPr bwMode="auto">
          <a:xfrm>
            <a:off x="0" y="0"/>
            <a:ext cx="45060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67152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2" presetClass="entr" presetSubtype="4"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anim calcmode="lin" valueType="num">
                                      <p:cBhvr additive="base">
                                        <p:cTn id="13" dur="500" fill="hold"/>
                                        <p:tgtEl>
                                          <p:spTgt spid="6148"/>
                                        </p:tgtEl>
                                        <p:attrNameLst>
                                          <p:attrName>ppt_x</p:attrName>
                                        </p:attrNameLst>
                                      </p:cBhvr>
                                      <p:tavLst>
                                        <p:tav tm="0">
                                          <p:val>
                                            <p:strVal val="#ppt_x"/>
                                          </p:val>
                                        </p:tav>
                                        <p:tav tm="100000">
                                          <p:val>
                                            <p:strVal val="#ppt_x"/>
                                          </p:val>
                                        </p:tav>
                                      </p:tavLst>
                                    </p:anim>
                                    <p:anim calcmode="lin" valueType="num">
                                      <p:cBhvr additive="base">
                                        <p:cTn id="14"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5 Must Visit Travel Destinations in Telangana In Hindi | 5 must visit  travel destinations in telangana | HerZindagi">
            <a:extLst>
              <a:ext uri="{FF2B5EF4-FFF2-40B4-BE49-F238E27FC236}">
                <a16:creationId xmlns:a16="http://schemas.microsoft.com/office/drawing/2014/main" id="{D8369812-47FB-639C-EEC1-E8897E41F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3C191A6-E371-868E-790B-813DC94CEF2C}"/>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D15607C8-0D14-A761-774B-CE7B407E136A}"/>
              </a:ext>
            </a:extLst>
          </p:cNvPr>
          <p:cNvSpPr>
            <a:spLocks noGrp="1"/>
          </p:cNvSpPr>
          <p:nvPr>
            <p:ph type="subTitle" idx="1"/>
          </p:nvPr>
        </p:nvSpPr>
        <p:spPr/>
        <p:txBody>
          <a:bodyPr/>
          <a:lstStyle/>
          <a:p>
            <a:endParaRPr lang="en-IN"/>
          </a:p>
        </p:txBody>
      </p:sp>
      <p:grpSp>
        <p:nvGrpSpPr>
          <p:cNvPr id="4" name="Group 3">
            <a:extLst>
              <a:ext uri="{FF2B5EF4-FFF2-40B4-BE49-F238E27FC236}">
                <a16:creationId xmlns:a16="http://schemas.microsoft.com/office/drawing/2014/main" id="{7E2F00BC-08BA-C39A-EB06-0892F2B6D797}"/>
              </a:ext>
            </a:extLst>
          </p:cNvPr>
          <p:cNvGrpSpPr/>
          <p:nvPr/>
        </p:nvGrpSpPr>
        <p:grpSpPr>
          <a:xfrm>
            <a:off x="182879" y="221193"/>
            <a:ext cx="11826241" cy="987895"/>
            <a:chOff x="7746580" y="2082705"/>
            <a:chExt cx="4661056" cy="8870339"/>
          </a:xfrm>
          <a:solidFill>
            <a:schemeClr val="bg2">
              <a:lumMod val="90000"/>
              <a:alpha val="50196"/>
            </a:schemeClr>
          </a:solidFill>
        </p:grpSpPr>
        <p:sp>
          <p:nvSpPr>
            <p:cNvPr id="6" name="Rectangle: Rounded Corners 5">
              <a:extLst>
                <a:ext uri="{FF2B5EF4-FFF2-40B4-BE49-F238E27FC236}">
                  <a16:creationId xmlns:a16="http://schemas.microsoft.com/office/drawing/2014/main" id="{2758BFA1-4E9A-7A7F-D36E-689EDF4A5BC9}"/>
                </a:ext>
              </a:extLst>
            </p:cNvPr>
            <p:cNvSpPr/>
            <p:nvPr/>
          </p:nvSpPr>
          <p:spPr>
            <a:xfrm>
              <a:off x="7746580" y="2082705"/>
              <a:ext cx="4661056" cy="8870339"/>
            </a:xfrm>
            <a:prstGeom prst="roundRect">
              <a:avLst/>
            </a:prstGeom>
            <a:solidFill>
              <a:srgbClr val="D0CECE">
                <a:alpha val="30196"/>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9" name="TextBox 8">
              <a:extLst>
                <a:ext uri="{FF2B5EF4-FFF2-40B4-BE49-F238E27FC236}">
                  <a16:creationId xmlns:a16="http://schemas.microsoft.com/office/drawing/2014/main" id="{2CAF6E3D-4423-D13F-365A-398C49BC187C}"/>
                </a:ext>
              </a:extLst>
            </p:cNvPr>
            <p:cNvSpPr txBox="1"/>
            <p:nvPr/>
          </p:nvSpPr>
          <p:spPr>
            <a:xfrm>
              <a:off x="7786624" y="2595776"/>
              <a:ext cx="4596986" cy="6908834"/>
            </a:xfrm>
            <a:prstGeom prst="rect">
              <a:avLst/>
            </a:prstGeom>
            <a:noFill/>
            <a:ln>
              <a:noFill/>
            </a:ln>
          </p:spPr>
          <p:txBody>
            <a:bodyPr wrap="square" rtlCol="0">
              <a:spAutoFit/>
            </a:bodyPr>
            <a:lstStyle/>
            <a:p>
              <a:r>
                <a:rPr lang="en-US" sz="2200" dirty="0">
                  <a:latin typeface="Avenir Next LT Pro" panose="020B0504020202020204" pitchFamily="34" charset="0"/>
                </a:rPr>
                <a:t>12. Can we identify any seasonal patterns or cyclicality in the investment trends for specific sectors? Do certain sectors experience higher investments during particular months? </a:t>
              </a:r>
              <a:endParaRPr lang="en-IN" sz="2200" dirty="0">
                <a:latin typeface="Avenir Next LT Pro" panose="020B0504020202020204" pitchFamily="34" charset="0"/>
              </a:endParaRPr>
            </a:p>
          </p:txBody>
        </p:sp>
      </p:grpSp>
      <p:pic>
        <p:nvPicPr>
          <p:cNvPr id="11" name="Picture 10">
            <a:extLst>
              <a:ext uri="{FF2B5EF4-FFF2-40B4-BE49-F238E27FC236}">
                <a16:creationId xmlns:a16="http://schemas.microsoft.com/office/drawing/2014/main" id="{A0A189E4-AD8E-9692-882B-DCEF1D72E2E5}"/>
              </a:ext>
            </a:extLst>
          </p:cNvPr>
          <p:cNvPicPr>
            <a:picLocks noChangeAspect="1"/>
          </p:cNvPicPr>
          <p:nvPr/>
        </p:nvPicPr>
        <p:blipFill>
          <a:blip r:embed="rId3"/>
          <a:stretch>
            <a:fillRect/>
          </a:stretch>
        </p:blipFill>
        <p:spPr>
          <a:xfrm>
            <a:off x="253491" y="2689292"/>
            <a:ext cx="7362334" cy="3990369"/>
          </a:xfrm>
          <a:prstGeom prst="rect">
            <a:avLst/>
          </a:prstGeom>
        </p:spPr>
      </p:pic>
      <p:grpSp>
        <p:nvGrpSpPr>
          <p:cNvPr id="12" name="Group 11">
            <a:extLst>
              <a:ext uri="{FF2B5EF4-FFF2-40B4-BE49-F238E27FC236}">
                <a16:creationId xmlns:a16="http://schemas.microsoft.com/office/drawing/2014/main" id="{1AE065EF-5C81-5754-6D7A-00883C836624}"/>
              </a:ext>
            </a:extLst>
          </p:cNvPr>
          <p:cNvGrpSpPr/>
          <p:nvPr/>
        </p:nvGrpSpPr>
        <p:grpSpPr>
          <a:xfrm>
            <a:off x="192022" y="1436829"/>
            <a:ext cx="5642009" cy="1080340"/>
            <a:chOff x="7666860" y="2644560"/>
            <a:chExt cx="4788302" cy="8870340"/>
          </a:xfrm>
          <a:solidFill>
            <a:srgbClr val="FFE699">
              <a:alpha val="50196"/>
            </a:srgbClr>
          </a:solidFill>
        </p:grpSpPr>
        <p:sp>
          <p:nvSpPr>
            <p:cNvPr id="13" name="Rectangle: Rounded Corners 12">
              <a:extLst>
                <a:ext uri="{FF2B5EF4-FFF2-40B4-BE49-F238E27FC236}">
                  <a16:creationId xmlns:a16="http://schemas.microsoft.com/office/drawing/2014/main" id="{ECB5FB91-1091-FAA6-4B51-D4534C3EC6CC}"/>
                </a:ext>
              </a:extLst>
            </p:cNvPr>
            <p:cNvSpPr/>
            <p:nvPr/>
          </p:nvSpPr>
          <p:spPr>
            <a:xfrm>
              <a:off x="7666860" y="2644560"/>
              <a:ext cx="4661056" cy="8870340"/>
            </a:xfrm>
            <a:prstGeom prst="roundRect">
              <a:avLst/>
            </a:prstGeom>
            <a:solidFill>
              <a:srgbClr val="AFABAB">
                <a:alpha val="50196"/>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14" name="TextBox 13">
              <a:extLst>
                <a:ext uri="{FF2B5EF4-FFF2-40B4-BE49-F238E27FC236}">
                  <a16:creationId xmlns:a16="http://schemas.microsoft.com/office/drawing/2014/main" id="{95C47DF9-CD16-B0D5-5081-9088EB6D5F01}"/>
                </a:ext>
              </a:extLst>
            </p:cNvPr>
            <p:cNvSpPr txBox="1"/>
            <p:nvPr/>
          </p:nvSpPr>
          <p:spPr>
            <a:xfrm>
              <a:off x="7666860" y="2830524"/>
              <a:ext cx="4788302" cy="7910559"/>
            </a:xfrm>
            <a:prstGeom prst="rect">
              <a:avLst/>
            </a:prstGeom>
            <a:noFill/>
            <a:ln>
              <a:noFill/>
            </a:ln>
          </p:spPr>
          <p:txBody>
            <a:bodyPr wrap="square" rtlCol="0">
              <a:spAutoFit/>
            </a:bodyPr>
            <a:lstStyle/>
            <a:p>
              <a:r>
                <a:rPr lang="en-US" sz="2100" b="1" i="0" dirty="0">
                  <a:solidFill>
                    <a:schemeClr val="bg2">
                      <a:lumMod val="25000"/>
                    </a:schemeClr>
                  </a:solidFill>
                  <a:effectLst/>
                  <a:latin typeface="Avenir Next LT Pro" panose="020B0504020202020204" pitchFamily="34" charset="0"/>
                </a:rPr>
                <a:t>For Engineering sector high investments are observed in the month of February or October in most of the cases.</a:t>
              </a:r>
              <a:endParaRPr lang="en-IN" sz="2100" b="1" dirty="0">
                <a:solidFill>
                  <a:schemeClr val="bg2">
                    <a:lumMod val="25000"/>
                  </a:schemeClr>
                </a:solidFill>
                <a:latin typeface="Avenir Next LT Pro" panose="020B0504020202020204" pitchFamily="34" charset="0"/>
              </a:endParaRPr>
            </a:p>
          </p:txBody>
        </p:sp>
      </p:grpSp>
      <p:pic>
        <p:nvPicPr>
          <p:cNvPr id="16" name="Picture 15">
            <a:extLst>
              <a:ext uri="{FF2B5EF4-FFF2-40B4-BE49-F238E27FC236}">
                <a16:creationId xmlns:a16="http://schemas.microsoft.com/office/drawing/2014/main" id="{94A1BC26-EA19-6B2D-5A5B-AC94CE3F09DB}"/>
              </a:ext>
            </a:extLst>
          </p:cNvPr>
          <p:cNvPicPr>
            <a:picLocks noChangeAspect="1"/>
          </p:cNvPicPr>
          <p:nvPr/>
        </p:nvPicPr>
        <p:blipFill>
          <a:blip r:embed="rId4"/>
          <a:stretch>
            <a:fillRect/>
          </a:stretch>
        </p:blipFill>
        <p:spPr>
          <a:xfrm>
            <a:off x="5545759" y="3045545"/>
            <a:ext cx="1590675" cy="390525"/>
          </a:xfrm>
          <a:prstGeom prst="rect">
            <a:avLst/>
          </a:prstGeom>
        </p:spPr>
      </p:pic>
    </p:spTree>
    <p:extLst>
      <p:ext uri="{BB962C8B-B14F-4D97-AF65-F5344CB8AC3E}">
        <p14:creationId xmlns:p14="http://schemas.microsoft.com/office/powerpoint/2010/main" val="666173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00AFC-1B8A-C1E6-6A39-DD49F76D21B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E2CCCEBA-C98A-FD9F-E7D1-F9B6B9BB00F6}"/>
              </a:ext>
            </a:extLst>
          </p:cNvPr>
          <p:cNvSpPr>
            <a:spLocks noGrp="1"/>
          </p:cNvSpPr>
          <p:nvPr>
            <p:ph type="subTitle" idx="1"/>
          </p:nvPr>
        </p:nvSpPr>
        <p:spPr/>
        <p:txBody>
          <a:bodyPr/>
          <a:lstStyle/>
          <a:p>
            <a:endParaRPr lang="en-IN"/>
          </a:p>
        </p:txBody>
      </p:sp>
      <p:pic>
        <p:nvPicPr>
          <p:cNvPr id="7170" name="Picture 2" descr="Emblem of Telangana - Wikipedia">
            <a:extLst>
              <a:ext uri="{FF2B5EF4-FFF2-40B4-BE49-F238E27FC236}">
                <a16:creationId xmlns:a16="http://schemas.microsoft.com/office/drawing/2014/main" id="{517625E8-C6AB-9F04-FC83-FE01DF4C2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2535" y="0"/>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odebasics - YouTube">
            <a:extLst>
              <a:ext uri="{FF2B5EF4-FFF2-40B4-BE49-F238E27FC236}">
                <a16:creationId xmlns:a16="http://schemas.microsoft.com/office/drawing/2014/main" id="{FEFCC59C-D57C-0753-CA94-362F14D35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 y="9704"/>
            <a:ext cx="1440000" cy="1440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2C9CB06-70D4-CBCB-F75D-79BC96B647B7}"/>
              </a:ext>
            </a:extLst>
          </p:cNvPr>
          <p:cNvGrpSpPr/>
          <p:nvPr/>
        </p:nvGrpSpPr>
        <p:grpSpPr>
          <a:xfrm>
            <a:off x="2955532" y="2317195"/>
            <a:ext cx="6096000" cy="4572000"/>
            <a:chOff x="0" y="2143919"/>
            <a:chExt cx="6096000" cy="4572000"/>
          </a:xfrm>
        </p:grpSpPr>
        <p:pic>
          <p:nvPicPr>
            <p:cNvPr id="7178" name="Picture 10" descr="Work on Telangana has just begun - The Economic Times">
              <a:extLst>
                <a:ext uri="{FF2B5EF4-FFF2-40B4-BE49-F238E27FC236}">
                  <a16:creationId xmlns:a16="http://schemas.microsoft.com/office/drawing/2014/main" id="{6208E650-1ACB-D8B7-B7AE-856C1F5EE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43919"/>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84A8A3D-E606-7B68-7639-BD984941453E}"/>
                </a:ext>
              </a:extLst>
            </p:cNvPr>
            <p:cNvSpPr/>
            <p:nvPr/>
          </p:nvSpPr>
          <p:spPr>
            <a:xfrm>
              <a:off x="5326912" y="2143919"/>
              <a:ext cx="680483" cy="17794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sp>
        <p:nvSpPr>
          <p:cNvPr id="5" name="TextBox 4">
            <a:extLst>
              <a:ext uri="{FF2B5EF4-FFF2-40B4-BE49-F238E27FC236}">
                <a16:creationId xmlns:a16="http://schemas.microsoft.com/office/drawing/2014/main" id="{CB1C6C9B-4696-C548-AA55-1B5F39B7EF92}"/>
              </a:ext>
            </a:extLst>
          </p:cNvPr>
          <p:cNvSpPr txBox="1"/>
          <p:nvPr/>
        </p:nvSpPr>
        <p:spPr>
          <a:xfrm>
            <a:off x="2110737" y="1240599"/>
            <a:ext cx="12192000" cy="1200329"/>
          </a:xfrm>
          <a:prstGeom prst="rect">
            <a:avLst/>
          </a:prstGeom>
          <a:noFill/>
        </p:spPr>
        <p:txBody>
          <a:bodyPr wrap="square">
            <a:spAutoFit/>
          </a:bodyPr>
          <a:lstStyle/>
          <a:p>
            <a:r>
              <a:rPr lang="en-IN" sz="7200" dirty="0">
                <a:latin typeface="Berlin Sans FB Demi" panose="020E0802020502020306" pitchFamily="34" charset="0"/>
              </a:rPr>
              <a:t>Secondary insights</a:t>
            </a:r>
            <a:endParaRPr lang="en-IN" sz="7200" dirty="0"/>
          </a:p>
        </p:txBody>
      </p:sp>
    </p:spTree>
    <p:extLst>
      <p:ext uri="{BB962C8B-B14F-4D97-AF65-F5344CB8AC3E}">
        <p14:creationId xmlns:p14="http://schemas.microsoft.com/office/powerpoint/2010/main" val="8614574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6 places in Andhra Pradesh and Telangana you must visit - India Today">
            <a:extLst>
              <a:ext uri="{FF2B5EF4-FFF2-40B4-BE49-F238E27FC236}">
                <a16:creationId xmlns:a16="http://schemas.microsoft.com/office/drawing/2014/main" id="{3C35C9EA-7316-9D00-6C32-7F7771FC8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1DC6E422-0D33-1B06-5843-83C1A09C1B4E}"/>
              </a:ext>
            </a:extLst>
          </p:cNvPr>
          <p:cNvGrpSpPr/>
          <p:nvPr/>
        </p:nvGrpSpPr>
        <p:grpSpPr>
          <a:xfrm>
            <a:off x="182879" y="326153"/>
            <a:ext cx="11826241" cy="545651"/>
            <a:chOff x="7746580" y="2157441"/>
            <a:chExt cx="4661056" cy="8870339"/>
          </a:xfrm>
          <a:solidFill>
            <a:schemeClr val="accent1">
              <a:lumMod val="20000"/>
              <a:lumOff val="80000"/>
            </a:schemeClr>
          </a:solidFill>
        </p:grpSpPr>
        <p:sp>
          <p:nvSpPr>
            <p:cNvPr id="5" name="Rectangle: Rounded Corners 4">
              <a:extLst>
                <a:ext uri="{FF2B5EF4-FFF2-40B4-BE49-F238E27FC236}">
                  <a16:creationId xmlns:a16="http://schemas.microsoft.com/office/drawing/2014/main" id="{3496195C-B964-C0B8-A9F3-68EA8153EBEC}"/>
                </a:ext>
              </a:extLst>
            </p:cNvPr>
            <p:cNvSpPr/>
            <p:nvPr/>
          </p:nvSpPr>
          <p:spPr>
            <a:xfrm>
              <a:off x="7746580" y="2157441"/>
              <a:ext cx="4661056" cy="8870339"/>
            </a:xfrm>
            <a:prstGeom prst="roundRect">
              <a:avLst/>
            </a:prstGeom>
            <a:solidFill>
              <a:srgbClr val="CCECFF">
                <a:alpha val="6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6" name="TextBox 5">
              <a:extLst>
                <a:ext uri="{FF2B5EF4-FFF2-40B4-BE49-F238E27FC236}">
                  <a16:creationId xmlns:a16="http://schemas.microsoft.com/office/drawing/2014/main" id="{73EBEB74-191C-1F94-037C-112FBFD13CBF}"/>
                </a:ext>
              </a:extLst>
            </p:cNvPr>
            <p:cNvSpPr txBox="1"/>
            <p:nvPr/>
          </p:nvSpPr>
          <p:spPr>
            <a:xfrm>
              <a:off x="7786624" y="2595779"/>
              <a:ext cx="4596986" cy="7505026"/>
            </a:xfrm>
            <a:prstGeom prst="rect">
              <a:avLst/>
            </a:prstGeom>
            <a:noFill/>
            <a:ln>
              <a:noFill/>
            </a:ln>
          </p:spPr>
          <p:txBody>
            <a:bodyPr wrap="square" rtlCol="0">
              <a:spAutoFit/>
            </a:bodyPr>
            <a:lstStyle/>
            <a:p>
              <a:r>
                <a:rPr lang="en-US" sz="2400" dirty="0">
                  <a:latin typeface="Avenir Next LT Pro" panose="020B0504020202020204" pitchFamily="34" charset="0"/>
                </a:rPr>
                <a:t>1</a:t>
              </a:r>
              <a:r>
                <a:rPr lang="en-US" sz="2200" dirty="0">
                  <a:latin typeface="Avenir Next LT Pro" panose="020B0504020202020204" pitchFamily="34" charset="0"/>
                </a:rPr>
                <a:t>. What are the top 5 districts to buy commercial properties in Telangana?</a:t>
              </a:r>
              <a:endParaRPr lang="en-IN" sz="2200" dirty="0">
                <a:latin typeface="Avenir Next LT Pro" panose="020B0504020202020204" pitchFamily="34" charset="0"/>
              </a:endParaRPr>
            </a:p>
          </p:txBody>
        </p:sp>
      </p:grpSp>
      <p:pic>
        <p:nvPicPr>
          <p:cNvPr id="3" name="Picture 2">
            <a:extLst>
              <a:ext uri="{FF2B5EF4-FFF2-40B4-BE49-F238E27FC236}">
                <a16:creationId xmlns:a16="http://schemas.microsoft.com/office/drawing/2014/main" id="{9394A6BD-566C-84AD-AFD2-B8173558BD3B}"/>
              </a:ext>
            </a:extLst>
          </p:cNvPr>
          <p:cNvPicPr>
            <a:picLocks noChangeAspect="1"/>
          </p:cNvPicPr>
          <p:nvPr/>
        </p:nvPicPr>
        <p:blipFill>
          <a:blip r:embed="rId3"/>
          <a:stretch>
            <a:fillRect/>
          </a:stretch>
        </p:blipFill>
        <p:spPr>
          <a:xfrm>
            <a:off x="377675" y="3245659"/>
            <a:ext cx="5486401" cy="3298924"/>
          </a:xfrm>
          <a:prstGeom prst="rect">
            <a:avLst/>
          </a:prstGeom>
        </p:spPr>
      </p:pic>
      <p:grpSp>
        <p:nvGrpSpPr>
          <p:cNvPr id="7" name="Group 6">
            <a:extLst>
              <a:ext uri="{FF2B5EF4-FFF2-40B4-BE49-F238E27FC236}">
                <a16:creationId xmlns:a16="http://schemas.microsoft.com/office/drawing/2014/main" id="{79A1C9F3-DEB3-EB84-0BC5-2A8A08B3B3BF}"/>
              </a:ext>
            </a:extLst>
          </p:cNvPr>
          <p:cNvGrpSpPr/>
          <p:nvPr/>
        </p:nvGrpSpPr>
        <p:grpSpPr>
          <a:xfrm>
            <a:off x="152386" y="1018989"/>
            <a:ext cx="12039615" cy="1990001"/>
            <a:chOff x="7746580" y="1741695"/>
            <a:chExt cx="4749941" cy="5066045"/>
          </a:xfrm>
          <a:solidFill>
            <a:srgbClr val="BDD7EE">
              <a:alpha val="69804"/>
            </a:srgbClr>
          </a:solidFill>
        </p:grpSpPr>
        <p:sp>
          <p:nvSpPr>
            <p:cNvPr id="8" name="Rectangle: Rounded Corners 7">
              <a:extLst>
                <a:ext uri="{FF2B5EF4-FFF2-40B4-BE49-F238E27FC236}">
                  <a16:creationId xmlns:a16="http://schemas.microsoft.com/office/drawing/2014/main" id="{CE067BDB-A6BE-C8AA-454F-5AB39CC9C827}"/>
                </a:ext>
              </a:extLst>
            </p:cNvPr>
            <p:cNvSpPr/>
            <p:nvPr/>
          </p:nvSpPr>
          <p:spPr>
            <a:xfrm>
              <a:off x="7746580" y="1741695"/>
              <a:ext cx="4661056" cy="5066045"/>
            </a:xfrm>
            <a:prstGeom prst="roundRect">
              <a:avLst>
                <a:gd name="adj" fmla="val 9561"/>
              </a:avLst>
            </a:prstGeom>
            <a:solidFill>
              <a:srgbClr val="ADB9CA">
                <a:alpha val="60000"/>
              </a:srgbClr>
            </a:solidFill>
            <a:ln>
              <a:noFill/>
            </a:ln>
          </p:spPr>
          <p:style>
            <a:lnRef idx="1">
              <a:schemeClr val="accent5"/>
            </a:lnRef>
            <a:fillRef idx="2">
              <a:schemeClr val="accent5"/>
            </a:fillRef>
            <a:effectRef idx="1">
              <a:schemeClr val="accent5"/>
            </a:effectRef>
            <a:fontRef idx="minor">
              <a:schemeClr val="dk1"/>
            </a:fontRef>
          </p:style>
          <p:txBody>
            <a:bodyPr rtlCol="0" anchor="ctr"/>
            <a:lstStyle/>
            <a:p>
              <a:endParaRPr lang="en-IN" sz="2000" dirty="0"/>
            </a:p>
          </p:txBody>
        </p:sp>
        <p:sp>
          <p:nvSpPr>
            <p:cNvPr id="9" name="TextBox 8">
              <a:extLst>
                <a:ext uri="{FF2B5EF4-FFF2-40B4-BE49-F238E27FC236}">
                  <a16:creationId xmlns:a16="http://schemas.microsoft.com/office/drawing/2014/main" id="{60A1FE76-D3D1-0CAE-B3C5-7A9FA2C70C35}"/>
                </a:ext>
              </a:extLst>
            </p:cNvPr>
            <p:cNvSpPr txBox="1"/>
            <p:nvPr/>
          </p:nvSpPr>
          <p:spPr>
            <a:xfrm>
              <a:off x="7835465" y="1741695"/>
              <a:ext cx="4661056" cy="4936189"/>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b="1" dirty="0">
                  <a:solidFill>
                    <a:srgbClr val="7E0620"/>
                  </a:solidFill>
                  <a:latin typeface="Avenir Next LT Pro" panose="020B0504020202020204" pitchFamily="34" charset="0"/>
                </a:rPr>
                <a:t>There are two approaches :</a:t>
              </a:r>
            </a:p>
            <a:p>
              <a:pPr marL="342900" indent="-342900">
                <a:buFont typeface="Arial" panose="020B0604020202020204" pitchFamily="34" charset="0"/>
                <a:buChar char="•"/>
              </a:pPr>
              <a:r>
                <a:rPr lang="en-US" sz="2000" b="1" dirty="0">
                  <a:solidFill>
                    <a:srgbClr val="7E0620"/>
                  </a:solidFill>
                  <a:latin typeface="Avenir Next LT Pro" panose="020B0504020202020204" pitchFamily="34" charset="0"/>
                </a:rPr>
                <a:t>Sector-Based Investing</a:t>
              </a:r>
            </a:p>
            <a:p>
              <a:pPr marL="342900" indent="-342900">
                <a:buFont typeface="Arial" panose="020B0604020202020204" pitchFamily="34" charset="0"/>
                <a:buChar char="•"/>
              </a:pPr>
              <a:r>
                <a:rPr lang="en-US" sz="2000" b="1" dirty="0">
                  <a:solidFill>
                    <a:srgbClr val="7E0620"/>
                  </a:solidFill>
                  <a:latin typeface="Avenir Next LT Pro" panose="020B0504020202020204" pitchFamily="34" charset="0"/>
                </a:rPr>
                <a:t>Growth-Based Investing</a:t>
              </a:r>
            </a:p>
            <a:p>
              <a:r>
                <a:rPr lang="en-US" sz="2000" b="1" dirty="0">
                  <a:solidFill>
                    <a:srgbClr val="7E0620"/>
                  </a:solidFill>
                  <a:latin typeface="Avenir Next LT Pro" panose="020B0504020202020204" pitchFamily="34" charset="0"/>
                </a:rPr>
                <a:t>One can invest in either of these two for making profitable results.</a:t>
              </a:r>
            </a:p>
            <a:p>
              <a:r>
                <a:rPr lang="en-US" sz="2000" b="1" dirty="0">
                  <a:solidFill>
                    <a:srgbClr val="7E0620"/>
                  </a:solidFill>
                  <a:latin typeface="Avenir Next LT Pro" panose="020B0504020202020204" pitchFamily="34" charset="0"/>
                </a:rPr>
                <a:t>Some investors may prefer a balanced approach that combines both sector-based and </a:t>
              </a:r>
            </a:p>
            <a:p>
              <a:r>
                <a:rPr lang="en-US" sz="2000" b="1" dirty="0">
                  <a:solidFill>
                    <a:srgbClr val="7E0620"/>
                  </a:solidFill>
                  <a:latin typeface="Avenir Next LT Pro" panose="020B0504020202020204" pitchFamily="34" charset="0"/>
                </a:rPr>
                <a:t>growth-based strategies to diversify their commercial property </a:t>
              </a:r>
            </a:p>
          </p:txBody>
        </p:sp>
      </p:grpSp>
      <p:pic>
        <p:nvPicPr>
          <p:cNvPr id="10" name="Picture 9">
            <a:extLst>
              <a:ext uri="{FF2B5EF4-FFF2-40B4-BE49-F238E27FC236}">
                <a16:creationId xmlns:a16="http://schemas.microsoft.com/office/drawing/2014/main" id="{CFC2FDDA-3461-A85D-55E1-39FE3DF0091C}"/>
              </a:ext>
            </a:extLst>
          </p:cNvPr>
          <p:cNvPicPr>
            <a:picLocks noChangeAspect="1"/>
          </p:cNvPicPr>
          <p:nvPr/>
        </p:nvPicPr>
        <p:blipFill>
          <a:blip r:embed="rId4"/>
          <a:stretch>
            <a:fillRect/>
          </a:stretch>
        </p:blipFill>
        <p:spPr>
          <a:xfrm>
            <a:off x="6535261" y="3429000"/>
            <a:ext cx="4985554" cy="3051074"/>
          </a:xfrm>
          <a:prstGeom prst="rect">
            <a:avLst/>
          </a:prstGeom>
        </p:spPr>
      </p:pic>
    </p:spTree>
    <p:extLst>
      <p:ext uri="{BB962C8B-B14F-4D97-AF65-F5344CB8AC3E}">
        <p14:creationId xmlns:p14="http://schemas.microsoft.com/office/powerpoint/2010/main" val="3085115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6 Places to Visit in Telangana: ✓How to Reach, Time To visit">
            <a:extLst>
              <a:ext uri="{FF2B5EF4-FFF2-40B4-BE49-F238E27FC236}">
                <a16:creationId xmlns:a16="http://schemas.microsoft.com/office/drawing/2014/main" id="{C6BF7D02-E6BE-1B8D-B487-E3DCB6463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1DC6E422-0D33-1B06-5843-83C1A09C1B4E}"/>
              </a:ext>
            </a:extLst>
          </p:cNvPr>
          <p:cNvGrpSpPr/>
          <p:nvPr/>
        </p:nvGrpSpPr>
        <p:grpSpPr>
          <a:xfrm>
            <a:off x="152399" y="84031"/>
            <a:ext cx="11826241" cy="1247159"/>
            <a:chOff x="7746580" y="2157441"/>
            <a:chExt cx="4661056" cy="11673566"/>
          </a:xfrm>
          <a:solidFill>
            <a:schemeClr val="accent1">
              <a:lumMod val="20000"/>
              <a:lumOff val="80000"/>
            </a:schemeClr>
          </a:solidFill>
        </p:grpSpPr>
        <p:sp>
          <p:nvSpPr>
            <p:cNvPr id="5" name="Rectangle: Rounded Corners 4">
              <a:extLst>
                <a:ext uri="{FF2B5EF4-FFF2-40B4-BE49-F238E27FC236}">
                  <a16:creationId xmlns:a16="http://schemas.microsoft.com/office/drawing/2014/main" id="{3496195C-B964-C0B8-A9F3-68EA8153EBEC}"/>
                </a:ext>
              </a:extLst>
            </p:cNvPr>
            <p:cNvSpPr/>
            <p:nvPr/>
          </p:nvSpPr>
          <p:spPr>
            <a:xfrm>
              <a:off x="7746580" y="2157441"/>
              <a:ext cx="4661056" cy="11673566"/>
            </a:xfrm>
            <a:prstGeom prst="roundRect">
              <a:avLst/>
            </a:prstGeom>
            <a:solidFill>
              <a:srgbClr val="CCECFF">
                <a:alpha val="6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6" name="TextBox 5">
              <a:extLst>
                <a:ext uri="{FF2B5EF4-FFF2-40B4-BE49-F238E27FC236}">
                  <a16:creationId xmlns:a16="http://schemas.microsoft.com/office/drawing/2014/main" id="{73EBEB74-191C-1F94-037C-112FBFD13CBF}"/>
                </a:ext>
              </a:extLst>
            </p:cNvPr>
            <p:cNvSpPr txBox="1"/>
            <p:nvPr/>
          </p:nvSpPr>
          <p:spPr>
            <a:xfrm>
              <a:off x="7786624" y="2595776"/>
              <a:ext cx="4596986" cy="10370983"/>
            </a:xfrm>
            <a:prstGeom prst="rect">
              <a:avLst/>
            </a:prstGeom>
            <a:noFill/>
            <a:ln>
              <a:noFill/>
            </a:ln>
          </p:spPr>
          <p:txBody>
            <a:bodyPr wrap="square" rtlCol="0">
              <a:spAutoFit/>
            </a:bodyPr>
            <a:lstStyle/>
            <a:p>
              <a:r>
                <a:rPr lang="en-US" sz="2200" dirty="0">
                  <a:latin typeface="Avenir Next LT Pro" panose="020B0504020202020204" pitchFamily="34" charset="0"/>
                </a:rPr>
                <a:t>2. What significant policies or initiatives were put into effect to enhance economic growth, investments, and employment in Telangana by the current government? </a:t>
              </a:r>
            </a:p>
            <a:p>
              <a:r>
                <a:rPr lang="en-US" sz="2200" dirty="0">
                  <a:latin typeface="Avenir Next LT Pro" panose="020B0504020202020204" pitchFamily="34" charset="0"/>
                </a:rPr>
                <a:t>Can we quantify the impact of these policies using available data? </a:t>
              </a:r>
              <a:endParaRPr lang="en-IN" sz="2200" dirty="0">
                <a:latin typeface="Avenir Next LT Pro" panose="020B0504020202020204" pitchFamily="34" charset="0"/>
              </a:endParaRPr>
            </a:p>
          </p:txBody>
        </p:sp>
      </p:grpSp>
      <p:sp>
        <p:nvSpPr>
          <p:cNvPr id="2" name="TextBox 1">
            <a:extLst>
              <a:ext uri="{FF2B5EF4-FFF2-40B4-BE49-F238E27FC236}">
                <a16:creationId xmlns:a16="http://schemas.microsoft.com/office/drawing/2014/main" id="{416FF025-0D11-F501-226A-D8EC98286CCD}"/>
              </a:ext>
            </a:extLst>
          </p:cNvPr>
          <p:cNvSpPr txBox="1"/>
          <p:nvPr/>
        </p:nvSpPr>
        <p:spPr>
          <a:xfrm>
            <a:off x="6686234" y="1530572"/>
            <a:ext cx="5394956" cy="1490032"/>
          </a:xfrm>
          <a:prstGeom prst="foldedCorner">
            <a:avLst/>
          </a:prstGeom>
          <a:solidFill>
            <a:srgbClr val="D0CECE">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endParaRPr lang="en-US" sz="1200" dirty="0"/>
          </a:p>
          <a:p>
            <a:r>
              <a:rPr lang="en-US" sz="2200" dirty="0">
                <a:solidFill>
                  <a:schemeClr val="tx1"/>
                </a:solidFill>
                <a:latin typeface="Avenir Next LT Pro" panose="020B0504020202020204" pitchFamily="34" charset="0"/>
              </a:rPr>
              <a:t>Promote tourism: </a:t>
            </a:r>
            <a:br>
              <a:rPr lang="en-US" dirty="0"/>
            </a:br>
            <a:r>
              <a:rPr lang="en-US" dirty="0">
                <a:solidFill>
                  <a:schemeClr val="tx1"/>
                </a:solidFill>
                <a:latin typeface="Avenir Next LT Pro" panose="020B0504020202020204" pitchFamily="34" charset="0"/>
              </a:rPr>
              <a:t>Boost tourism by creating new destinations and enhancing infrastructure to attract more visitors and boost the economy.</a:t>
            </a:r>
          </a:p>
        </p:txBody>
      </p:sp>
      <p:sp>
        <p:nvSpPr>
          <p:cNvPr id="11" name="TextBox 10">
            <a:extLst>
              <a:ext uri="{FF2B5EF4-FFF2-40B4-BE49-F238E27FC236}">
                <a16:creationId xmlns:a16="http://schemas.microsoft.com/office/drawing/2014/main" id="{AB742E8C-2DB2-5090-5E5C-CB4DBF4E0D9B}"/>
              </a:ext>
            </a:extLst>
          </p:cNvPr>
          <p:cNvSpPr txBox="1"/>
          <p:nvPr/>
        </p:nvSpPr>
        <p:spPr>
          <a:xfrm>
            <a:off x="279873" y="1644871"/>
            <a:ext cx="5526932" cy="1375732"/>
          </a:xfrm>
          <a:prstGeom prst="foldedCorner">
            <a:avLst/>
          </a:prstGeom>
          <a:solidFill>
            <a:srgbClr val="D0CECE">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endParaRPr lang="en-US" sz="1050" dirty="0">
              <a:solidFill>
                <a:schemeClr val="tx1"/>
              </a:solidFill>
              <a:latin typeface="Avenir Next LT Pro" panose="020B0504020202020204" pitchFamily="34" charset="0"/>
            </a:endParaRPr>
          </a:p>
          <a:p>
            <a:r>
              <a:rPr lang="en-US" sz="2200" dirty="0">
                <a:solidFill>
                  <a:schemeClr val="tx1"/>
                </a:solidFill>
                <a:latin typeface="Avenir Next LT Pro" panose="020B0504020202020204" pitchFamily="34" charset="0"/>
              </a:rPr>
              <a:t>Create a digital currency for the state: </a:t>
            </a:r>
          </a:p>
          <a:p>
            <a:pPr algn="l"/>
            <a:r>
              <a:rPr lang="en-US" dirty="0">
                <a:solidFill>
                  <a:schemeClr val="tx1"/>
                </a:solidFill>
                <a:latin typeface="Avenir Next LT Pro" panose="020B0504020202020204" pitchFamily="34" charset="0"/>
              </a:rPr>
              <a:t>Introduce state digital currency for efficient tracking, regulation, and direct citizen financial support.</a:t>
            </a:r>
          </a:p>
        </p:txBody>
      </p:sp>
      <p:sp>
        <p:nvSpPr>
          <p:cNvPr id="12" name="TextBox 11">
            <a:extLst>
              <a:ext uri="{FF2B5EF4-FFF2-40B4-BE49-F238E27FC236}">
                <a16:creationId xmlns:a16="http://schemas.microsoft.com/office/drawing/2014/main" id="{D353CA53-0AE2-F5AA-9622-1BFA14809F99}"/>
              </a:ext>
            </a:extLst>
          </p:cNvPr>
          <p:cNvSpPr txBox="1"/>
          <p:nvPr/>
        </p:nvSpPr>
        <p:spPr>
          <a:xfrm>
            <a:off x="6706440" y="4376513"/>
            <a:ext cx="5394956" cy="1372214"/>
          </a:xfrm>
          <a:prstGeom prst="foldedCorner">
            <a:avLst/>
          </a:prstGeom>
          <a:solidFill>
            <a:srgbClr val="D0CECE">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endParaRPr lang="en-US" sz="800" dirty="0"/>
          </a:p>
          <a:p>
            <a:r>
              <a:rPr lang="en-US" sz="2200" dirty="0">
                <a:solidFill>
                  <a:schemeClr val="tx1"/>
                </a:solidFill>
                <a:latin typeface="Avenir Next LT Pro" panose="020B0504020202020204" pitchFamily="34" charset="0"/>
              </a:rPr>
              <a:t>Invest in research and development:</a:t>
            </a:r>
          </a:p>
          <a:p>
            <a:r>
              <a:rPr lang="en-US" dirty="0">
                <a:solidFill>
                  <a:schemeClr val="tx1"/>
                </a:solidFill>
                <a:latin typeface="Avenir Next LT Pro" panose="020B0504020202020204" pitchFamily="34" charset="0"/>
              </a:rPr>
              <a:t>Fuel economic growth with increased R&amp;D investment, fostering innovation for new products and services in Telangana.</a:t>
            </a:r>
          </a:p>
        </p:txBody>
      </p:sp>
      <p:sp>
        <p:nvSpPr>
          <p:cNvPr id="13" name="TextBox 12">
            <a:extLst>
              <a:ext uri="{FF2B5EF4-FFF2-40B4-BE49-F238E27FC236}">
                <a16:creationId xmlns:a16="http://schemas.microsoft.com/office/drawing/2014/main" id="{7319D038-7C95-B693-0EE6-87CE26D39E61}"/>
              </a:ext>
            </a:extLst>
          </p:cNvPr>
          <p:cNvSpPr txBox="1"/>
          <p:nvPr/>
        </p:nvSpPr>
        <p:spPr>
          <a:xfrm>
            <a:off x="401575" y="4012972"/>
            <a:ext cx="5526932" cy="1853572"/>
          </a:xfrm>
          <a:prstGeom prst="foldedCorner">
            <a:avLst/>
          </a:prstGeom>
          <a:solidFill>
            <a:srgbClr val="D0CECE">
              <a:alpha val="8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a:defRPr sz="2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endParaRPr lang="en-US" sz="1400" b="0" i="0" dirty="0">
              <a:solidFill>
                <a:srgbClr val="1F1F1F"/>
              </a:solidFill>
              <a:effectLst/>
              <a:latin typeface="Google Sans"/>
            </a:endParaRPr>
          </a:p>
          <a:p>
            <a:pPr algn="l"/>
            <a:r>
              <a:rPr lang="en-US" sz="2200" dirty="0">
                <a:solidFill>
                  <a:schemeClr val="tx1"/>
                </a:solidFill>
                <a:latin typeface="Avenir Next LT Pro" panose="020B0504020202020204" pitchFamily="34" charset="0"/>
              </a:rPr>
              <a:t>Invest in education and healthcare: </a:t>
            </a:r>
          </a:p>
          <a:p>
            <a:pPr algn="l"/>
            <a:r>
              <a:rPr lang="en-US" dirty="0">
                <a:solidFill>
                  <a:schemeClr val="tx1"/>
                </a:solidFill>
                <a:latin typeface="Avenir Next LT Pro" panose="020B0504020202020204" pitchFamily="34" charset="0"/>
              </a:rPr>
              <a:t>Enhance economic prospects by prioritizing education and healthcare investments, creating a skilled, healthy populace, and attracting businesses.</a:t>
            </a:r>
          </a:p>
        </p:txBody>
      </p:sp>
    </p:spTree>
    <p:extLst>
      <p:ext uri="{BB962C8B-B14F-4D97-AF65-F5344CB8AC3E}">
        <p14:creationId xmlns:p14="http://schemas.microsoft.com/office/powerpoint/2010/main" val="41851234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righ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Rangareddy Tourism, Travel Guide &amp; Tourist Places in Rangareddy">
            <a:extLst>
              <a:ext uri="{FF2B5EF4-FFF2-40B4-BE49-F238E27FC236}">
                <a16:creationId xmlns:a16="http://schemas.microsoft.com/office/drawing/2014/main" id="{7CCA62EC-2E38-ACFE-243B-FD2922E7C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E33880C-07CE-3C1A-A638-37F83D8AFC0D}"/>
              </a:ext>
            </a:extLst>
          </p:cNvPr>
          <p:cNvGrpSpPr/>
          <p:nvPr/>
        </p:nvGrpSpPr>
        <p:grpSpPr>
          <a:xfrm>
            <a:off x="152399" y="84031"/>
            <a:ext cx="11826241" cy="946257"/>
            <a:chOff x="7746580" y="2157441"/>
            <a:chExt cx="4661056" cy="11673566"/>
          </a:xfrm>
          <a:solidFill>
            <a:schemeClr val="accent1">
              <a:lumMod val="20000"/>
              <a:lumOff val="80000"/>
            </a:schemeClr>
          </a:solidFill>
        </p:grpSpPr>
        <p:sp>
          <p:nvSpPr>
            <p:cNvPr id="5" name="Rectangle: Rounded Corners 4">
              <a:extLst>
                <a:ext uri="{FF2B5EF4-FFF2-40B4-BE49-F238E27FC236}">
                  <a16:creationId xmlns:a16="http://schemas.microsoft.com/office/drawing/2014/main" id="{DF97C90C-E0CB-2E2A-B5DE-86367DEB64FA}"/>
                </a:ext>
              </a:extLst>
            </p:cNvPr>
            <p:cNvSpPr/>
            <p:nvPr/>
          </p:nvSpPr>
          <p:spPr>
            <a:xfrm>
              <a:off x="7746580" y="2157441"/>
              <a:ext cx="4661056" cy="11673566"/>
            </a:xfrm>
            <a:prstGeom prst="roundRect">
              <a:avLst/>
            </a:prstGeom>
            <a:solidFill>
              <a:schemeClr val="accent2">
                <a:lumMod val="20000"/>
                <a:lumOff val="80000"/>
                <a:alpha val="6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6" name="TextBox 5">
              <a:extLst>
                <a:ext uri="{FF2B5EF4-FFF2-40B4-BE49-F238E27FC236}">
                  <a16:creationId xmlns:a16="http://schemas.microsoft.com/office/drawing/2014/main" id="{A4413808-6D0A-92A4-C371-A123C019850C}"/>
                </a:ext>
              </a:extLst>
            </p:cNvPr>
            <p:cNvSpPr txBox="1"/>
            <p:nvPr/>
          </p:nvSpPr>
          <p:spPr>
            <a:xfrm>
              <a:off x="7786624" y="2595772"/>
              <a:ext cx="4596986" cy="10631336"/>
            </a:xfrm>
            <a:prstGeom prst="rect">
              <a:avLst/>
            </a:prstGeom>
            <a:noFill/>
            <a:ln>
              <a:noFill/>
            </a:ln>
          </p:spPr>
          <p:txBody>
            <a:bodyPr wrap="square" rtlCol="0">
              <a:spAutoFit/>
            </a:bodyPr>
            <a:lstStyle/>
            <a:p>
              <a:r>
                <a:rPr lang="en-US" sz="2500" dirty="0">
                  <a:latin typeface="Avenir Next LT Pro" panose="020B0504020202020204" pitchFamily="34" charset="0"/>
                </a:rPr>
                <a:t>3. Top 5 Insights to Telangana government for sustained growth in the next 5 years based on my analysis.</a:t>
              </a:r>
              <a:endParaRPr lang="en-IN" sz="2500" dirty="0">
                <a:latin typeface="Avenir Next LT Pro" panose="020B0504020202020204" pitchFamily="34" charset="0"/>
              </a:endParaRPr>
            </a:p>
          </p:txBody>
        </p:sp>
      </p:grpSp>
      <p:grpSp>
        <p:nvGrpSpPr>
          <p:cNvPr id="7" name="Group 6">
            <a:extLst>
              <a:ext uri="{FF2B5EF4-FFF2-40B4-BE49-F238E27FC236}">
                <a16:creationId xmlns:a16="http://schemas.microsoft.com/office/drawing/2014/main" id="{23496328-49BF-5909-2CEB-965C4A1B9806}"/>
              </a:ext>
            </a:extLst>
          </p:cNvPr>
          <p:cNvGrpSpPr/>
          <p:nvPr/>
        </p:nvGrpSpPr>
        <p:grpSpPr>
          <a:xfrm>
            <a:off x="254001" y="1678282"/>
            <a:ext cx="11908273" cy="4637954"/>
            <a:chOff x="7746580" y="1738349"/>
            <a:chExt cx="4693387" cy="5701722"/>
          </a:xfrm>
          <a:solidFill>
            <a:srgbClr val="BDD7EE">
              <a:alpha val="69804"/>
            </a:srgbClr>
          </a:solidFill>
        </p:grpSpPr>
        <p:sp>
          <p:nvSpPr>
            <p:cNvPr id="8" name="Rectangle: Rounded Corners 7">
              <a:extLst>
                <a:ext uri="{FF2B5EF4-FFF2-40B4-BE49-F238E27FC236}">
                  <a16:creationId xmlns:a16="http://schemas.microsoft.com/office/drawing/2014/main" id="{9FCFD0CE-30BC-3652-7181-26936F42FC7C}"/>
                </a:ext>
              </a:extLst>
            </p:cNvPr>
            <p:cNvSpPr/>
            <p:nvPr/>
          </p:nvSpPr>
          <p:spPr>
            <a:xfrm>
              <a:off x="7746580" y="1738349"/>
              <a:ext cx="4661056" cy="5474681"/>
            </a:xfrm>
            <a:prstGeom prst="roundRect">
              <a:avLst>
                <a:gd name="adj" fmla="val 5429"/>
              </a:avLst>
            </a:prstGeom>
            <a:solidFill>
              <a:srgbClr val="FBE5D6">
                <a:alpha val="85098"/>
              </a:srgbClr>
            </a:solidFill>
            <a:ln>
              <a:noFill/>
            </a:ln>
          </p:spPr>
          <p:style>
            <a:lnRef idx="1">
              <a:schemeClr val="accent5"/>
            </a:lnRef>
            <a:fillRef idx="2">
              <a:schemeClr val="accent5"/>
            </a:fillRef>
            <a:effectRef idx="1">
              <a:schemeClr val="accent5"/>
            </a:effectRef>
            <a:fontRef idx="minor">
              <a:schemeClr val="dk1"/>
            </a:fontRef>
          </p:style>
          <p:txBody>
            <a:bodyPr rtlCol="0" anchor="ctr"/>
            <a:lstStyle/>
            <a:p>
              <a:endParaRPr lang="en-IN" sz="2000" dirty="0"/>
            </a:p>
          </p:txBody>
        </p:sp>
        <p:sp>
          <p:nvSpPr>
            <p:cNvPr id="9" name="TextBox 8">
              <a:extLst>
                <a:ext uri="{FF2B5EF4-FFF2-40B4-BE49-F238E27FC236}">
                  <a16:creationId xmlns:a16="http://schemas.microsoft.com/office/drawing/2014/main" id="{10D355C0-3B6C-ECE0-0BE4-6FCA8E5D4BEE}"/>
                </a:ext>
              </a:extLst>
            </p:cNvPr>
            <p:cNvSpPr txBox="1"/>
            <p:nvPr/>
          </p:nvSpPr>
          <p:spPr>
            <a:xfrm>
              <a:off x="7787031" y="1840213"/>
              <a:ext cx="4652936" cy="5599858"/>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l">
                <a:buFont typeface="+mj-lt"/>
                <a:buAutoNum type="arabicPeriod"/>
              </a:pPr>
              <a:r>
                <a:rPr lang="en-US" sz="2500" i="0" dirty="0">
                  <a:solidFill>
                    <a:schemeClr val="tx1"/>
                  </a:solidFill>
                  <a:effectLst/>
                  <a:latin typeface="Avenir Next LT Pro" panose="020B0504020202020204" pitchFamily="34" charset="0"/>
                </a:rPr>
                <a:t>Focusing and giving importance to all the districts </a:t>
              </a:r>
              <a:r>
                <a:rPr lang="en-US" sz="2500" dirty="0">
                  <a:solidFill>
                    <a:schemeClr val="tx1"/>
                  </a:solidFill>
                  <a:latin typeface="Avenir Next LT Pro" panose="020B0504020202020204" pitchFamily="34" charset="0"/>
                </a:rPr>
                <a:t>because </a:t>
              </a:r>
              <a:r>
                <a:rPr lang="en-US" sz="2500" dirty="0" err="1">
                  <a:solidFill>
                    <a:schemeClr val="tx1"/>
                  </a:solidFill>
                  <a:latin typeface="Avenir Next LT Pro" panose="020B0504020202020204" pitchFamily="34" charset="0"/>
                </a:rPr>
                <a:t>rangareddy</a:t>
              </a:r>
              <a:r>
                <a:rPr lang="en-US" sz="2500" dirty="0">
                  <a:solidFill>
                    <a:schemeClr val="tx1"/>
                  </a:solidFill>
                  <a:latin typeface="Avenir Next LT Pro" panose="020B0504020202020204" pitchFamily="34" charset="0"/>
                </a:rPr>
                <a:t> is highly invested.</a:t>
              </a:r>
            </a:p>
            <a:p>
              <a:pPr algn="l">
                <a:buFont typeface="+mj-lt"/>
                <a:buAutoNum type="arabicPeriod"/>
              </a:pPr>
              <a:endParaRPr lang="en-US" sz="1000" i="0" dirty="0">
                <a:solidFill>
                  <a:schemeClr val="tx1"/>
                </a:solidFill>
                <a:effectLst/>
                <a:latin typeface="Avenir Next LT Pro" panose="020B0504020202020204" pitchFamily="34" charset="0"/>
              </a:endParaRPr>
            </a:p>
            <a:p>
              <a:pPr algn="l">
                <a:buFont typeface="+mj-lt"/>
                <a:buAutoNum type="arabicPeriod"/>
              </a:pPr>
              <a:r>
                <a:rPr lang="en-US" sz="2500" i="0" dirty="0">
                  <a:solidFill>
                    <a:schemeClr val="tx1"/>
                  </a:solidFill>
                  <a:effectLst/>
                  <a:latin typeface="Avenir Next LT Pro" panose="020B0504020202020204" pitchFamily="34" charset="0"/>
                </a:rPr>
                <a:t>Telangana must prioritize sustainability through investments in renewable energy, energy efficiency, and sustainable agriculture practices.</a:t>
              </a:r>
            </a:p>
            <a:p>
              <a:pPr algn="l">
                <a:buFont typeface="+mj-lt"/>
                <a:buAutoNum type="arabicPeriod"/>
              </a:pPr>
              <a:endParaRPr lang="en-US" sz="1000" dirty="0">
                <a:solidFill>
                  <a:schemeClr val="tx1"/>
                </a:solidFill>
                <a:latin typeface="Avenir Next LT Pro" panose="020B0504020202020204" pitchFamily="34" charset="0"/>
              </a:endParaRPr>
            </a:p>
            <a:p>
              <a:pPr>
                <a:buFont typeface="+mj-lt"/>
                <a:buAutoNum type="arabicPeriod"/>
              </a:pPr>
              <a:r>
                <a:rPr lang="en-US" sz="2500" i="0" dirty="0">
                  <a:solidFill>
                    <a:schemeClr val="tx1"/>
                  </a:solidFill>
                  <a:effectLst/>
                  <a:latin typeface="Avenir Next LT Pro" panose="020B0504020202020204" pitchFamily="34" charset="0"/>
                </a:rPr>
                <a:t>Telangana should improve infrastructure to attract businesses and investors.</a:t>
              </a:r>
            </a:p>
            <a:p>
              <a:pPr>
                <a:buFont typeface="+mj-lt"/>
                <a:buAutoNum type="arabicPeriod"/>
              </a:pPr>
              <a:endParaRPr lang="en-US" sz="1000" dirty="0">
                <a:solidFill>
                  <a:schemeClr val="tx1"/>
                </a:solidFill>
                <a:latin typeface="Avenir Next LT Pro" panose="020B0504020202020204" pitchFamily="34" charset="0"/>
              </a:endParaRPr>
            </a:p>
            <a:p>
              <a:pPr>
                <a:buFont typeface="+mj-lt"/>
                <a:buAutoNum type="arabicPeriod"/>
              </a:pPr>
              <a:r>
                <a:rPr lang="en-US" sz="2500" i="0" dirty="0">
                  <a:solidFill>
                    <a:schemeClr val="tx1"/>
                  </a:solidFill>
                  <a:effectLst/>
                  <a:latin typeface="Avenir Next LT Pro" panose="020B0504020202020204" pitchFamily="34" charset="0"/>
                </a:rPr>
                <a:t> Telangana excels in pro-business policies, fostering investment from diverse sectors, showcasing a robust reform-driven approach, and attracting major companies.</a:t>
              </a:r>
            </a:p>
            <a:p>
              <a:pPr>
                <a:buFont typeface="+mj-lt"/>
                <a:buAutoNum type="arabicPeriod"/>
              </a:pPr>
              <a:endParaRPr lang="en-US" sz="1000" dirty="0">
                <a:solidFill>
                  <a:schemeClr val="tx1"/>
                </a:solidFill>
                <a:latin typeface="Avenir Next LT Pro" panose="020B0504020202020204" pitchFamily="34" charset="0"/>
              </a:endParaRPr>
            </a:p>
            <a:p>
              <a:pPr>
                <a:buFont typeface="+mj-lt"/>
                <a:buAutoNum type="arabicPeriod"/>
              </a:pPr>
              <a:r>
                <a:rPr lang="en-US" sz="2500" dirty="0">
                  <a:solidFill>
                    <a:schemeClr val="tx1"/>
                  </a:solidFill>
                  <a:latin typeface="Avenir Next LT Pro" panose="020B0504020202020204" pitchFamily="34" charset="0"/>
                </a:rPr>
                <a:t>Create a online platform for purchasing e-</a:t>
              </a:r>
              <a:r>
                <a:rPr lang="en-US" sz="2500" dirty="0" err="1">
                  <a:solidFill>
                    <a:schemeClr val="tx1"/>
                  </a:solidFill>
                  <a:latin typeface="Avenir Next LT Pro" panose="020B0504020202020204" pitchFamily="34" charset="0"/>
                </a:rPr>
                <a:t>stams</a:t>
              </a:r>
              <a:r>
                <a:rPr lang="en-US" sz="2500" dirty="0">
                  <a:solidFill>
                    <a:schemeClr val="tx1"/>
                  </a:solidFill>
                  <a:latin typeface="Avenir Next LT Pro" panose="020B0504020202020204" pitchFamily="34" charset="0"/>
                </a:rPr>
                <a:t> online.</a:t>
              </a:r>
              <a:endParaRPr lang="en-US" sz="2500" i="0" dirty="0">
                <a:solidFill>
                  <a:schemeClr val="tx1"/>
                </a:solidFill>
                <a:effectLst/>
                <a:latin typeface="Avenir Next LT Pro" panose="020B0504020202020204" pitchFamily="34" charset="0"/>
              </a:endParaRPr>
            </a:p>
            <a:p>
              <a:pPr algn="l">
                <a:buFont typeface="+mj-lt"/>
                <a:buAutoNum type="arabicPeriod"/>
              </a:pPr>
              <a:endParaRPr lang="en-US" sz="2500" i="0" dirty="0">
                <a:solidFill>
                  <a:schemeClr val="tx1"/>
                </a:solidFill>
                <a:effectLst/>
                <a:latin typeface="Avenir Next LT Pro" panose="020B0504020202020204" pitchFamily="34" charset="0"/>
              </a:endParaRPr>
            </a:p>
          </p:txBody>
        </p:sp>
      </p:grpSp>
    </p:spTree>
    <p:extLst>
      <p:ext uri="{BB962C8B-B14F-4D97-AF65-F5344CB8AC3E}">
        <p14:creationId xmlns:p14="http://schemas.microsoft.com/office/powerpoint/2010/main" val="37811126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587D07-F67A-44DE-510C-9996456E44E6}"/>
              </a:ext>
            </a:extLst>
          </p:cNvPr>
          <p:cNvSpPr txBox="1"/>
          <p:nvPr/>
        </p:nvSpPr>
        <p:spPr>
          <a:xfrm>
            <a:off x="565079" y="2459504"/>
            <a:ext cx="11729663" cy="1938992"/>
          </a:xfrm>
          <a:prstGeom prst="rect">
            <a:avLst/>
          </a:prstGeom>
          <a:noFill/>
        </p:spPr>
        <p:txBody>
          <a:bodyPr wrap="square">
            <a:spAutoFit/>
          </a:bodyPr>
          <a:lstStyle/>
          <a:p>
            <a:r>
              <a:rPr lang="en-IN" sz="4000" dirty="0">
                <a:latin typeface="Berlin Sans FB Demi" panose="020E0802020502020306" pitchFamily="34" charset="0"/>
              </a:rPr>
              <a:t>I am really thankful for both </a:t>
            </a:r>
            <a:r>
              <a:rPr lang="en-IN" sz="4000" dirty="0" err="1">
                <a:latin typeface="Berlin Sans FB Demi" panose="020E0802020502020306" pitchFamily="34" charset="0"/>
              </a:rPr>
              <a:t>codebasics</a:t>
            </a:r>
            <a:r>
              <a:rPr lang="en-IN" sz="4000" dirty="0">
                <a:latin typeface="Berlin Sans FB Demi" panose="020E0802020502020306" pitchFamily="34" charset="0"/>
              </a:rPr>
              <a:t> team and Telangana government for providing this opportunity for me to provide these insights </a:t>
            </a:r>
            <a:r>
              <a:rPr lang="en-IN" sz="4000" dirty="0">
                <a:latin typeface="Berlin Sans FB Demi" panose="020E0802020502020306" pitchFamily="34" charset="0"/>
                <a:sym typeface="Wingdings" panose="05000000000000000000" pitchFamily="2" charset="2"/>
              </a:rPr>
              <a:t></a:t>
            </a:r>
            <a:endParaRPr lang="en-IN" sz="4000" dirty="0"/>
          </a:p>
        </p:txBody>
      </p:sp>
    </p:spTree>
    <p:extLst>
      <p:ext uri="{BB962C8B-B14F-4D97-AF65-F5344CB8AC3E}">
        <p14:creationId xmlns:p14="http://schemas.microsoft.com/office/powerpoint/2010/main" val="17982430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1ED3-B366-DD67-7AE9-D24BCF9112BC}"/>
              </a:ext>
            </a:extLst>
          </p:cNvPr>
          <p:cNvSpPr>
            <a:spLocks noGrp="1"/>
          </p:cNvSpPr>
          <p:nvPr>
            <p:ph type="ctrTitle"/>
          </p:nvPr>
        </p:nvSpPr>
        <p:spPr>
          <a:xfrm>
            <a:off x="424666" y="6000108"/>
            <a:ext cx="11671442" cy="791110"/>
          </a:xfrm>
        </p:spPr>
        <p:txBody>
          <a:bodyPr/>
          <a:lstStyle/>
          <a:p>
            <a:r>
              <a:rPr lang="en-IN" sz="3000" dirty="0">
                <a:latin typeface="Berlin Sans FB Demi" panose="020E0802020502020306" pitchFamily="34" charset="0"/>
                <a:ea typeface="+mn-ea"/>
                <a:cs typeface="+mn-cs"/>
              </a:rPr>
              <a:t>Thank you Mr. Dhaval Patel and Mr. </a:t>
            </a:r>
            <a:r>
              <a:rPr lang="en-IN" sz="3000" dirty="0" err="1">
                <a:latin typeface="Berlin Sans FB Demi" panose="020E0802020502020306" pitchFamily="34" charset="0"/>
                <a:ea typeface="+mn-ea"/>
                <a:cs typeface="+mn-cs"/>
              </a:rPr>
              <a:t>Hemanand</a:t>
            </a:r>
            <a:r>
              <a:rPr lang="en-IN" sz="3000" dirty="0">
                <a:latin typeface="Berlin Sans FB Demi" panose="020E0802020502020306" pitchFamily="34" charset="0"/>
                <a:ea typeface="+mn-ea"/>
                <a:cs typeface="+mn-cs"/>
              </a:rPr>
              <a:t> Vadivel for building this amazing Community.</a:t>
            </a:r>
          </a:p>
        </p:txBody>
      </p:sp>
      <p:sp>
        <p:nvSpPr>
          <p:cNvPr id="3" name="Subtitle 2">
            <a:extLst>
              <a:ext uri="{FF2B5EF4-FFF2-40B4-BE49-F238E27FC236}">
                <a16:creationId xmlns:a16="http://schemas.microsoft.com/office/drawing/2014/main" id="{EA1D0EBA-F0FF-427D-C7BE-405C685BE87D}"/>
              </a:ext>
            </a:extLst>
          </p:cNvPr>
          <p:cNvSpPr>
            <a:spLocks noGrp="1"/>
          </p:cNvSpPr>
          <p:nvPr>
            <p:ph type="subTitle" idx="1"/>
          </p:nvPr>
        </p:nvSpPr>
        <p:spPr/>
        <p:txBody>
          <a:bodyPr/>
          <a:lstStyle/>
          <a:p>
            <a:endParaRPr lang="en-IN" dirty="0"/>
          </a:p>
        </p:txBody>
      </p:sp>
      <p:pic>
        <p:nvPicPr>
          <p:cNvPr id="4" name="Picture 4" descr="Dhaval Patel on LinkedIn: #careers #jobsatisfaction #dataanalyst  #dataanalyticstraining | 18 comments">
            <a:extLst>
              <a:ext uri="{FF2B5EF4-FFF2-40B4-BE49-F238E27FC236}">
                <a16:creationId xmlns:a16="http://schemas.microsoft.com/office/drawing/2014/main" id="{FB5DE23F-FBB5-A278-B136-F7BE5F4FF2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21" r="70" b="19952"/>
          <a:stretch/>
        </p:blipFill>
        <p:spPr bwMode="auto">
          <a:xfrm>
            <a:off x="1529137" y="-77056"/>
            <a:ext cx="9133726" cy="594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7423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CAEE-4700-4C1B-B780-FFC2DE6CCA8F}"/>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FCFE38D-B1BB-D389-3D73-E4CA1F843E92}"/>
              </a:ext>
            </a:extLst>
          </p:cNvPr>
          <p:cNvSpPr>
            <a:spLocks noGrp="1"/>
          </p:cNvSpPr>
          <p:nvPr>
            <p:ph type="subTitle" idx="1"/>
          </p:nvPr>
        </p:nvSpPr>
        <p:spPr/>
        <p:txBody>
          <a:bodyPr/>
          <a:lstStyle/>
          <a:p>
            <a:endParaRPr lang="en-IN"/>
          </a:p>
        </p:txBody>
      </p:sp>
      <p:sp>
        <p:nvSpPr>
          <p:cNvPr id="5" name="TextBox 4">
            <a:extLst>
              <a:ext uri="{FF2B5EF4-FFF2-40B4-BE49-F238E27FC236}">
                <a16:creationId xmlns:a16="http://schemas.microsoft.com/office/drawing/2014/main" id="{6B0EEA1A-AC78-3460-D6DE-D9DAB9BACB8B}"/>
              </a:ext>
            </a:extLst>
          </p:cNvPr>
          <p:cNvSpPr txBox="1"/>
          <p:nvPr/>
        </p:nvSpPr>
        <p:spPr>
          <a:xfrm>
            <a:off x="3422151" y="2316163"/>
            <a:ext cx="7245849" cy="2154436"/>
          </a:xfrm>
          <a:prstGeom prst="rect">
            <a:avLst/>
          </a:prstGeom>
          <a:noFill/>
        </p:spPr>
        <p:txBody>
          <a:bodyPr wrap="square">
            <a:spAutoFit/>
          </a:bodyPr>
          <a:lstStyle/>
          <a:p>
            <a:r>
              <a:rPr lang="en-IN" sz="6700" dirty="0">
                <a:latin typeface="Berlin Sans FB Demi" panose="020E0802020502020306" pitchFamily="34" charset="0"/>
              </a:rPr>
              <a:t>THANKS FOR WATCHING !</a:t>
            </a:r>
            <a:endParaRPr lang="en-IN" sz="6700" dirty="0"/>
          </a:p>
        </p:txBody>
      </p:sp>
    </p:spTree>
    <p:extLst>
      <p:ext uri="{BB962C8B-B14F-4D97-AF65-F5344CB8AC3E}">
        <p14:creationId xmlns:p14="http://schemas.microsoft.com/office/powerpoint/2010/main" val="291786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1BCF-9378-D671-741C-DAA646EB533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3C8EB2D-50C3-25B9-452C-4305C06FEBA5}"/>
              </a:ext>
            </a:extLst>
          </p:cNvPr>
          <p:cNvSpPr>
            <a:spLocks noGrp="1"/>
          </p:cNvSpPr>
          <p:nvPr>
            <p:ph type="subTitle" idx="1"/>
          </p:nvPr>
        </p:nvSpPr>
        <p:spPr/>
        <p:txBody>
          <a:bodyPr/>
          <a:lstStyle/>
          <a:p>
            <a:endParaRPr lang="en-IN"/>
          </a:p>
        </p:txBody>
      </p:sp>
      <p:pic>
        <p:nvPicPr>
          <p:cNvPr id="5124" name="Picture 4" descr="24,000+ Agendas Pictures">
            <a:extLst>
              <a:ext uri="{FF2B5EF4-FFF2-40B4-BE49-F238E27FC236}">
                <a16:creationId xmlns:a16="http://schemas.microsoft.com/office/drawing/2014/main" id="{F9CCFB78-C0F0-9B27-7271-0EEFD3F83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2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946446-0755-156A-B952-CEAD0CF0FB69}"/>
              </a:ext>
            </a:extLst>
          </p:cNvPr>
          <p:cNvSpPr txBox="1"/>
          <p:nvPr/>
        </p:nvSpPr>
        <p:spPr>
          <a:xfrm>
            <a:off x="3754878" y="1545997"/>
            <a:ext cx="8307420" cy="523220"/>
          </a:xfrm>
          <a:prstGeom prst="rect">
            <a:avLst/>
          </a:prstGeom>
          <a:noFill/>
        </p:spPr>
        <p:txBody>
          <a:bodyPr wrap="square" rtlCol="0">
            <a:spAutoFit/>
          </a:bodyPr>
          <a:lstStyle/>
          <a:p>
            <a:r>
              <a:rPr lang="en-IN" sz="2800" dirty="0">
                <a:solidFill>
                  <a:schemeClr val="bg1"/>
                </a:solidFill>
                <a:latin typeface="Berlin Sans FB Demi" panose="020E0802020502020306" pitchFamily="34" charset="0"/>
              </a:rPr>
              <a:t>Tools Used</a:t>
            </a:r>
            <a:r>
              <a:rPr lang="en-IN" sz="2700" dirty="0">
                <a:solidFill>
                  <a:schemeClr val="bg1"/>
                </a:solidFill>
                <a:latin typeface="Berlin Sans FB Demi" panose="020E0802020502020306" pitchFamily="34" charset="0"/>
              </a:rPr>
              <a:t> </a:t>
            </a:r>
            <a:r>
              <a:rPr lang="en-IN" sz="2670" dirty="0">
                <a:solidFill>
                  <a:schemeClr val="bg1"/>
                </a:solidFill>
                <a:latin typeface="Berlin Sans FB Demi" panose="020E0802020502020306" pitchFamily="34" charset="0"/>
              </a:rPr>
              <a:t>(SQL ,MS Excel, Power BI ,MS Power Point)</a:t>
            </a:r>
          </a:p>
        </p:txBody>
      </p:sp>
      <p:sp>
        <p:nvSpPr>
          <p:cNvPr id="6" name="TextBox 5">
            <a:extLst>
              <a:ext uri="{FF2B5EF4-FFF2-40B4-BE49-F238E27FC236}">
                <a16:creationId xmlns:a16="http://schemas.microsoft.com/office/drawing/2014/main" id="{86027685-CE10-62CD-2639-37C74E7E252A}"/>
              </a:ext>
            </a:extLst>
          </p:cNvPr>
          <p:cNvSpPr txBox="1"/>
          <p:nvPr/>
        </p:nvSpPr>
        <p:spPr>
          <a:xfrm>
            <a:off x="3667328" y="4344354"/>
            <a:ext cx="8394970" cy="584775"/>
          </a:xfrm>
          <a:prstGeom prst="rect">
            <a:avLst/>
          </a:prstGeom>
          <a:noFill/>
        </p:spPr>
        <p:txBody>
          <a:bodyPr wrap="square" rtlCol="0">
            <a:spAutoFit/>
          </a:bodyPr>
          <a:lstStyle/>
          <a:p>
            <a:r>
              <a:rPr lang="en-IN" sz="3200" dirty="0">
                <a:solidFill>
                  <a:schemeClr val="bg1"/>
                </a:solidFill>
                <a:latin typeface="Berlin Sans FB Demi" panose="020E0802020502020306" pitchFamily="34" charset="0"/>
              </a:rPr>
              <a:t>Secondary Insights </a:t>
            </a:r>
            <a:r>
              <a:rPr lang="en-IN" sz="2510" dirty="0">
                <a:solidFill>
                  <a:schemeClr val="bg1"/>
                </a:solidFill>
                <a:latin typeface="Berlin Sans FB Demi" panose="020E0802020502020306" pitchFamily="34" charset="0"/>
              </a:rPr>
              <a:t>(Suggestions &amp; recommendations)</a:t>
            </a:r>
          </a:p>
        </p:txBody>
      </p:sp>
      <p:sp>
        <p:nvSpPr>
          <p:cNvPr id="7" name="TextBox 6">
            <a:extLst>
              <a:ext uri="{FF2B5EF4-FFF2-40B4-BE49-F238E27FC236}">
                <a16:creationId xmlns:a16="http://schemas.microsoft.com/office/drawing/2014/main" id="{CA0869ED-9D8E-85A7-6080-EEDBA4BA57C2}"/>
              </a:ext>
            </a:extLst>
          </p:cNvPr>
          <p:cNvSpPr txBox="1"/>
          <p:nvPr/>
        </p:nvSpPr>
        <p:spPr>
          <a:xfrm>
            <a:off x="3667329" y="3372071"/>
            <a:ext cx="6917362" cy="584775"/>
          </a:xfrm>
          <a:prstGeom prst="rect">
            <a:avLst/>
          </a:prstGeom>
          <a:noFill/>
        </p:spPr>
        <p:txBody>
          <a:bodyPr wrap="square" rtlCol="0">
            <a:spAutoFit/>
          </a:bodyPr>
          <a:lstStyle>
            <a:defPPr>
              <a:defRPr lang="en-US"/>
            </a:defPPr>
            <a:lvl1pPr>
              <a:defRPr sz="2430">
                <a:solidFill>
                  <a:schemeClr val="bg1"/>
                </a:solidFill>
                <a:latin typeface="Berlin Sans FB Demi" panose="020E0802020502020306" pitchFamily="34" charset="0"/>
              </a:defRPr>
            </a:lvl1pPr>
          </a:lstStyle>
          <a:p>
            <a:r>
              <a:rPr lang="en-IN" sz="3200" dirty="0"/>
              <a:t>Primary Insights </a:t>
            </a:r>
            <a:r>
              <a:rPr lang="en-IN" sz="2700" dirty="0"/>
              <a:t>(Basic Analysis)</a:t>
            </a:r>
          </a:p>
        </p:txBody>
      </p:sp>
      <p:sp>
        <p:nvSpPr>
          <p:cNvPr id="8" name="TextBox 7">
            <a:extLst>
              <a:ext uri="{FF2B5EF4-FFF2-40B4-BE49-F238E27FC236}">
                <a16:creationId xmlns:a16="http://schemas.microsoft.com/office/drawing/2014/main" id="{2DF5DCE5-1C0D-3DC0-7348-EC35E60C4B35}"/>
              </a:ext>
            </a:extLst>
          </p:cNvPr>
          <p:cNvSpPr txBox="1"/>
          <p:nvPr/>
        </p:nvSpPr>
        <p:spPr>
          <a:xfrm>
            <a:off x="3754878" y="2399787"/>
            <a:ext cx="6839240" cy="584775"/>
          </a:xfrm>
          <a:prstGeom prst="rect">
            <a:avLst/>
          </a:prstGeom>
          <a:noFill/>
        </p:spPr>
        <p:txBody>
          <a:bodyPr wrap="square" rtlCol="0">
            <a:spAutoFit/>
          </a:bodyPr>
          <a:lstStyle>
            <a:defPPr>
              <a:defRPr lang="en-US"/>
            </a:defPPr>
            <a:lvl1pPr>
              <a:defRPr sz="2430">
                <a:solidFill>
                  <a:schemeClr val="bg1"/>
                </a:solidFill>
                <a:latin typeface="Berlin Sans FB Demi" panose="020E0802020502020306" pitchFamily="34" charset="0"/>
              </a:defRPr>
            </a:lvl1pPr>
          </a:lstStyle>
          <a:p>
            <a:r>
              <a:rPr lang="en-IN" sz="3200" dirty="0"/>
              <a:t>Introduction to the Dataset</a:t>
            </a:r>
          </a:p>
        </p:txBody>
      </p:sp>
    </p:spTree>
    <p:extLst>
      <p:ext uri="{BB962C8B-B14F-4D97-AF65-F5344CB8AC3E}">
        <p14:creationId xmlns:p14="http://schemas.microsoft.com/office/powerpoint/2010/main" val="366600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al-time data project | Present Insights &amp; get recognized by the  government of Telangana | RPC#7 - YouTube">
            <a:extLst>
              <a:ext uri="{FF2B5EF4-FFF2-40B4-BE49-F238E27FC236}">
                <a16:creationId xmlns:a16="http://schemas.microsoft.com/office/drawing/2014/main" id="{89FC8E1B-FC47-76DF-7E14-C152AEAF4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861" y="2832483"/>
            <a:ext cx="6869986" cy="38643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DD42855-8343-B25D-A8CD-FBFE92778B9F}"/>
              </a:ext>
            </a:extLst>
          </p:cNvPr>
          <p:cNvSpPr>
            <a:spLocks noGrp="1"/>
          </p:cNvSpPr>
          <p:nvPr>
            <p:ph type="ctrTitle"/>
          </p:nvPr>
        </p:nvSpPr>
        <p:spPr>
          <a:xfrm>
            <a:off x="1912706" y="380144"/>
            <a:ext cx="8578922" cy="569074"/>
          </a:xfrm>
        </p:spPr>
        <p:txBody>
          <a:bodyPr/>
          <a:lstStyle/>
          <a:p>
            <a:pPr>
              <a:spcBef>
                <a:spcPts val="1000"/>
              </a:spcBef>
            </a:pPr>
            <a:r>
              <a:rPr lang="en-US" sz="5000" dirty="0">
                <a:latin typeface="Berlin Sans FB Demi" panose="020E0802020502020306" pitchFamily="34" charset="0"/>
              </a:rPr>
              <a:t>Introduction</a:t>
            </a:r>
            <a:endParaRPr lang="en-IN" sz="5000" dirty="0">
              <a:latin typeface="Berlin Sans FB Demi" panose="020E0802020502020306" pitchFamily="34" charset="0"/>
            </a:endParaRPr>
          </a:p>
        </p:txBody>
      </p:sp>
      <p:sp>
        <p:nvSpPr>
          <p:cNvPr id="3" name="Subtitle 2">
            <a:extLst>
              <a:ext uri="{FF2B5EF4-FFF2-40B4-BE49-F238E27FC236}">
                <a16:creationId xmlns:a16="http://schemas.microsoft.com/office/drawing/2014/main" id="{B78576D8-9F60-61CB-5A00-7CA62D9A606A}"/>
              </a:ext>
            </a:extLst>
          </p:cNvPr>
          <p:cNvSpPr>
            <a:spLocks noGrp="1"/>
          </p:cNvSpPr>
          <p:nvPr>
            <p:ph type="subTitle" idx="1"/>
          </p:nvPr>
        </p:nvSpPr>
        <p:spPr>
          <a:xfrm>
            <a:off x="-256854" y="1176721"/>
            <a:ext cx="12705708" cy="1655762"/>
          </a:xfrm>
        </p:spPr>
        <p:txBody>
          <a:bodyPr/>
          <a:lstStyle/>
          <a:p>
            <a:r>
              <a:rPr lang="en-US" sz="3000" dirty="0">
                <a:latin typeface="Berlin Sans FB Demi" panose="020E0802020502020306" pitchFamily="34" charset="0"/>
                <a:ea typeface="+mj-ea"/>
                <a:cs typeface="+mj-cs"/>
              </a:rPr>
              <a:t>Telangana is one of the fastest-growing states in India and one of the states with an open data policy. </a:t>
            </a:r>
          </a:p>
          <a:p>
            <a:r>
              <a:rPr lang="en-US" sz="3000" dirty="0">
                <a:latin typeface="Berlin Sans FB Demi" panose="020E0802020502020306" pitchFamily="34" charset="0"/>
                <a:ea typeface="+mj-ea"/>
                <a:cs typeface="+mj-cs"/>
              </a:rPr>
              <a:t>(They have published all their data online)</a:t>
            </a:r>
            <a:endParaRPr lang="en-IN" sz="3000" dirty="0">
              <a:latin typeface="Berlin Sans FB Demi" panose="020E0802020502020306" pitchFamily="34" charset="0"/>
              <a:ea typeface="+mj-ea"/>
              <a:cs typeface="+mj-cs"/>
            </a:endParaRPr>
          </a:p>
        </p:txBody>
      </p:sp>
    </p:spTree>
    <p:extLst>
      <p:ext uri="{BB962C8B-B14F-4D97-AF65-F5344CB8AC3E}">
        <p14:creationId xmlns:p14="http://schemas.microsoft.com/office/powerpoint/2010/main" val="37087465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op 50 Picsart Birthday Banner Background For Picsart Photoshop Editing New  Background Images, Birthday Background Images, Best Background Images |  epicrally.co.uk">
            <a:extLst>
              <a:ext uri="{FF2B5EF4-FFF2-40B4-BE49-F238E27FC236}">
                <a16:creationId xmlns:a16="http://schemas.microsoft.com/office/drawing/2014/main" id="{ED6B1950-7657-7C7D-2896-C3105B287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02E37631-3BDE-3361-D704-49312857D782}"/>
              </a:ext>
            </a:extLst>
          </p:cNvPr>
          <p:cNvSpPr/>
          <p:nvPr/>
        </p:nvSpPr>
        <p:spPr>
          <a:xfrm>
            <a:off x="91807" y="2349744"/>
            <a:ext cx="12008385" cy="3973938"/>
          </a:xfrm>
          <a:prstGeom prst="roundRect">
            <a:avLst>
              <a:gd name="adj" fmla="val 10014"/>
            </a:avLst>
          </a:prstGeom>
          <a:solidFill>
            <a:srgbClr val="FBE5D6">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D33DFCB-EAD0-8000-31F2-DB96B939D1DC}"/>
              </a:ext>
            </a:extLst>
          </p:cNvPr>
          <p:cNvSpPr>
            <a:spLocks noGrp="1"/>
          </p:cNvSpPr>
          <p:nvPr>
            <p:ph type="ctrTitle"/>
          </p:nvPr>
        </p:nvSpPr>
        <p:spPr>
          <a:xfrm>
            <a:off x="205484" y="2414670"/>
            <a:ext cx="11859558" cy="3789973"/>
          </a:xfrm>
        </p:spPr>
        <p:txBody>
          <a:bodyPr/>
          <a:lstStyle/>
          <a:p>
            <a:pPr algn="l"/>
            <a:r>
              <a:rPr lang="en-US" sz="2100" b="0" i="0" dirty="0">
                <a:solidFill>
                  <a:srgbClr val="1F1F1F"/>
                </a:solidFill>
                <a:effectLst/>
                <a:latin typeface="Berlin Sans FB Demi" panose="020E0802020502020306" pitchFamily="34" charset="0"/>
              </a:rPr>
              <a:t>Gross State Domestic Product growth rate: 14.1% over the last four years, 16.3% in 2022-23 (third-highest in India)</a:t>
            </a:r>
            <a:br>
              <a:rPr lang="en-US" sz="2100" b="0" i="0" dirty="0">
                <a:solidFill>
                  <a:srgbClr val="1F1F1F"/>
                </a:solidFill>
                <a:effectLst/>
                <a:latin typeface="Berlin Sans FB Demi" panose="020E0802020502020306" pitchFamily="34" charset="0"/>
              </a:rPr>
            </a:br>
            <a:br>
              <a:rPr lang="en-US" sz="2100" b="0" i="0" dirty="0">
                <a:solidFill>
                  <a:srgbClr val="1F1F1F"/>
                </a:solidFill>
                <a:effectLst/>
                <a:latin typeface="Berlin Sans FB Demi" panose="020E0802020502020306" pitchFamily="34" charset="0"/>
              </a:rPr>
            </a:br>
            <a:r>
              <a:rPr lang="en-US" sz="2100" b="0" i="0" dirty="0">
                <a:solidFill>
                  <a:srgbClr val="1F1F1F"/>
                </a:solidFill>
                <a:effectLst/>
                <a:latin typeface="Berlin Sans FB Demi" panose="020E0802020502020306" pitchFamily="34" charset="0"/>
              </a:rPr>
              <a:t>IT sector growth: 20% in 2022-23, Rs. 1.5 lakh crore in revenue</a:t>
            </a:r>
            <a:br>
              <a:rPr lang="en-US" sz="2100" b="0" i="0" dirty="0">
                <a:solidFill>
                  <a:srgbClr val="1F1F1F"/>
                </a:solidFill>
                <a:effectLst/>
                <a:latin typeface="Berlin Sans FB Demi" panose="020E0802020502020306" pitchFamily="34" charset="0"/>
              </a:rPr>
            </a:br>
            <a:br>
              <a:rPr lang="en-US" sz="2100" b="0" i="0" dirty="0">
                <a:solidFill>
                  <a:srgbClr val="1F1F1F"/>
                </a:solidFill>
                <a:effectLst/>
                <a:latin typeface="Berlin Sans FB Demi" panose="020E0802020502020306" pitchFamily="34" charset="0"/>
              </a:rPr>
            </a:br>
            <a:r>
              <a:rPr lang="en-US" sz="2100" b="0" i="0" dirty="0">
                <a:solidFill>
                  <a:srgbClr val="1F1F1F"/>
                </a:solidFill>
                <a:effectLst/>
                <a:latin typeface="Berlin Sans FB Demi" panose="020E0802020502020306" pitchFamily="34" charset="0"/>
              </a:rPr>
              <a:t>Manufacturing sector growth: 15% in 2022-23, Rs. 2 lakh crore in revenue</a:t>
            </a:r>
            <a:br>
              <a:rPr lang="en-US" sz="2100" b="0" i="0" dirty="0">
                <a:solidFill>
                  <a:srgbClr val="1F1F1F"/>
                </a:solidFill>
                <a:effectLst/>
                <a:latin typeface="Berlin Sans FB Demi" panose="020E0802020502020306" pitchFamily="34" charset="0"/>
              </a:rPr>
            </a:br>
            <a:br>
              <a:rPr lang="en-US" sz="2100" b="0" i="0" dirty="0">
                <a:solidFill>
                  <a:srgbClr val="1F1F1F"/>
                </a:solidFill>
                <a:effectLst/>
                <a:latin typeface="Berlin Sans FB Demi" panose="020E0802020502020306" pitchFamily="34" charset="0"/>
              </a:rPr>
            </a:br>
            <a:r>
              <a:rPr lang="en-US" sz="2100" b="0" i="0" dirty="0">
                <a:solidFill>
                  <a:srgbClr val="1F1F1F"/>
                </a:solidFill>
                <a:effectLst/>
                <a:latin typeface="Berlin Sans FB Demi" panose="020E0802020502020306" pitchFamily="34" charset="0"/>
              </a:rPr>
              <a:t>Agriculture sector growth: 10% in 2022-23, Rs. 1 lakh crore in revenue</a:t>
            </a:r>
            <a:br>
              <a:rPr lang="en-US" sz="2100" b="0" i="0" dirty="0">
                <a:solidFill>
                  <a:srgbClr val="1F1F1F"/>
                </a:solidFill>
                <a:effectLst/>
                <a:latin typeface="Berlin Sans FB Demi" panose="020E0802020502020306" pitchFamily="34" charset="0"/>
              </a:rPr>
            </a:br>
            <a:br>
              <a:rPr lang="en-US" sz="2100" b="0" i="0" dirty="0">
                <a:solidFill>
                  <a:srgbClr val="1F1F1F"/>
                </a:solidFill>
                <a:effectLst/>
                <a:latin typeface="Berlin Sans FB Demi" panose="020E0802020502020306" pitchFamily="34" charset="0"/>
              </a:rPr>
            </a:br>
            <a:r>
              <a:rPr lang="en-US" sz="2100" b="0" i="0" dirty="0">
                <a:solidFill>
                  <a:srgbClr val="1F1F1F"/>
                </a:solidFill>
                <a:effectLst/>
                <a:latin typeface="Berlin Sans FB Demi" panose="020E0802020502020306" pitchFamily="34" charset="0"/>
              </a:rPr>
              <a:t>Exports growth: 25% in 2022-23, Rs. 2 lakh crore</a:t>
            </a:r>
            <a:br>
              <a:rPr lang="en-US" sz="2100" b="0" i="0" dirty="0">
                <a:solidFill>
                  <a:srgbClr val="1F1F1F"/>
                </a:solidFill>
                <a:effectLst/>
                <a:latin typeface="Berlin Sans FB Demi" panose="020E0802020502020306" pitchFamily="34" charset="0"/>
              </a:rPr>
            </a:br>
            <a:br>
              <a:rPr lang="en-US" sz="2100" b="0" i="0" dirty="0">
                <a:solidFill>
                  <a:srgbClr val="1F1F1F"/>
                </a:solidFill>
                <a:effectLst/>
                <a:latin typeface="Berlin Sans FB Demi" panose="020E0802020502020306" pitchFamily="34" charset="0"/>
              </a:rPr>
            </a:br>
            <a:r>
              <a:rPr lang="en-US" sz="2100" b="0" i="0" dirty="0">
                <a:solidFill>
                  <a:srgbClr val="1F1F1F"/>
                </a:solidFill>
                <a:effectLst/>
                <a:latin typeface="Berlin Sans FB Demi" panose="020E0802020502020306" pitchFamily="34" charset="0"/>
              </a:rPr>
              <a:t>In short, Telangana is one of the fastest-growing states in India, with strong growth in the IT, manufacturing, agriculture, and exports sectors.</a:t>
            </a:r>
          </a:p>
        </p:txBody>
      </p:sp>
      <p:grpSp>
        <p:nvGrpSpPr>
          <p:cNvPr id="10" name="Group 9">
            <a:extLst>
              <a:ext uri="{FF2B5EF4-FFF2-40B4-BE49-F238E27FC236}">
                <a16:creationId xmlns:a16="http://schemas.microsoft.com/office/drawing/2014/main" id="{F901AF62-4BC8-4A36-B72D-AC2440F68F8B}"/>
              </a:ext>
            </a:extLst>
          </p:cNvPr>
          <p:cNvGrpSpPr/>
          <p:nvPr/>
        </p:nvGrpSpPr>
        <p:grpSpPr>
          <a:xfrm>
            <a:off x="2383771" y="145667"/>
            <a:ext cx="7306938" cy="690664"/>
            <a:chOff x="2348887" y="1104042"/>
            <a:chExt cx="7306938" cy="690664"/>
          </a:xfrm>
        </p:grpSpPr>
        <p:sp>
          <p:nvSpPr>
            <p:cNvPr id="8" name="Rectangle: Rounded Corners 7">
              <a:extLst>
                <a:ext uri="{FF2B5EF4-FFF2-40B4-BE49-F238E27FC236}">
                  <a16:creationId xmlns:a16="http://schemas.microsoft.com/office/drawing/2014/main" id="{C23F0428-C55B-A25E-92F3-0DC0B5CE56E7}"/>
                </a:ext>
              </a:extLst>
            </p:cNvPr>
            <p:cNvSpPr/>
            <p:nvPr/>
          </p:nvSpPr>
          <p:spPr>
            <a:xfrm>
              <a:off x="2348887" y="1117598"/>
              <a:ext cx="6819441" cy="677108"/>
            </a:xfrm>
            <a:prstGeom prst="roundRect">
              <a:avLst/>
            </a:prstGeom>
            <a:solidFill>
              <a:srgbClr val="FBE5D6">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28EEDE2D-BCA5-40F3-A355-29A9E8B9C5E4}"/>
                </a:ext>
              </a:extLst>
            </p:cNvPr>
            <p:cNvSpPr txBox="1"/>
            <p:nvPr/>
          </p:nvSpPr>
          <p:spPr>
            <a:xfrm>
              <a:off x="2403972" y="1104042"/>
              <a:ext cx="7251853" cy="677108"/>
            </a:xfrm>
            <a:prstGeom prst="rect">
              <a:avLst/>
            </a:prstGeom>
            <a:noFill/>
          </p:spPr>
          <p:txBody>
            <a:bodyPr wrap="square">
              <a:spAutoFit/>
            </a:bodyPr>
            <a:lstStyle/>
            <a:p>
              <a:pPr algn="l"/>
              <a:r>
                <a:rPr lang="en-US" sz="3800" dirty="0">
                  <a:solidFill>
                    <a:srgbClr val="1F1F1F"/>
                  </a:solidFill>
                  <a:latin typeface="Berlin Sans FB Demi" panose="020E0802020502020306" pitchFamily="34" charset="0"/>
                  <a:ea typeface="+mj-ea"/>
                  <a:cs typeface="+mj-cs"/>
                </a:rPr>
                <a:t>Telangana: A state on the rise</a:t>
              </a:r>
            </a:p>
          </p:txBody>
        </p:sp>
      </p:grpSp>
    </p:spTree>
    <p:extLst>
      <p:ext uri="{BB962C8B-B14F-4D97-AF65-F5344CB8AC3E}">
        <p14:creationId xmlns:p14="http://schemas.microsoft.com/office/powerpoint/2010/main" val="2729377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00AFC-1B8A-C1E6-6A39-DD49F76D21BE}"/>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E2CCCEBA-C98A-FD9F-E7D1-F9B6B9BB00F6}"/>
              </a:ext>
            </a:extLst>
          </p:cNvPr>
          <p:cNvSpPr>
            <a:spLocks noGrp="1"/>
          </p:cNvSpPr>
          <p:nvPr>
            <p:ph type="subTitle" idx="1"/>
          </p:nvPr>
        </p:nvSpPr>
        <p:spPr/>
        <p:txBody>
          <a:bodyPr/>
          <a:lstStyle/>
          <a:p>
            <a:endParaRPr lang="en-IN"/>
          </a:p>
        </p:txBody>
      </p:sp>
      <p:pic>
        <p:nvPicPr>
          <p:cNvPr id="7170" name="Picture 2" descr="Emblem of Telangana - Wikipedia">
            <a:extLst>
              <a:ext uri="{FF2B5EF4-FFF2-40B4-BE49-F238E27FC236}">
                <a16:creationId xmlns:a16="http://schemas.microsoft.com/office/drawing/2014/main" id="{517625E8-C6AB-9F04-FC83-FE01DF4C2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2535" y="0"/>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odebasics - YouTube">
            <a:extLst>
              <a:ext uri="{FF2B5EF4-FFF2-40B4-BE49-F238E27FC236}">
                <a16:creationId xmlns:a16="http://schemas.microsoft.com/office/drawing/2014/main" id="{FEFCC59C-D57C-0753-CA94-362F14D35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 y="9704"/>
            <a:ext cx="1440000" cy="1440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2C9CB06-70D4-CBCB-F75D-79BC96B647B7}"/>
              </a:ext>
            </a:extLst>
          </p:cNvPr>
          <p:cNvGrpSpPr/>
          <p:nvPr/>
        </p:nvGrpSpPr>
        <p:grpSpPr>
          <a:xfrm>
            <a:off x="2955532" y="2317195"/>
            <a:ext cx="6096000" cy="4572000"/>
            <a:chOff x="0" y="2143919"/>
            <a:chExt cx="6096000" cy="4572000"/>
          </a:xfrm>
        </p:grpSpPr>
        <p:pic>
          <p:nvPicPr>
            <p:cNvPr id="7178" name="Picture 10" descr="Work on Telangana has just begun - The Economic Times">
              <a:extLst>
                <a:ext uri="{FF2B5EF4-FFF2-40B4-BE49-F238E27FC236}">
                  <a16:creationId xmlns:a16="http://schemas.microsoft.com/office/drawing/2014/main" id="{6208E650-1ACB-D8B7-B7AE-856C1F5EE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43919"/>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784A8A3D-E606-7B68-7639-BD984941453E}"/>
                </a:ext>
              </a:extLst>
            </p:cNvPr>
            <p:cNvSpPr/>
            <p:nvPr/>
          </p:nvSpPr>
          <p:spPr>
            <a:xfrm>
              <a:off x="5326912" y="2143919"/>
              <a:ext cx="680483" cy="177949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sp>
        <p:nvSpPr>
          <p:cNvPr id="5" name="TextBox 4">
            <a:extLst>
              <a:ext uri="{FF2B5EF4-FFF2-40B4-BE49-F238E27FC236}">
                <a16:creationId xmlns:a16="http://schemas.microsoft.com/office/drawing/2014/main" id="{CB1C6C9B-4696-C548-AA55-1B5F39B7EF92}"/>
              </a:ext>
            </a:extLst>
          </p:cNvPr>
          <p:cNvSpPr txBox="1"/>
          <p:nvPr/>
        </p:nvSpPr>
        <p:spPr>
          <a:xfrm>
            <a:off x="2418961" y="1191714"/>
            <a:ext cx="12192000" cy="1200329"/>
          </a:xfrm>
          <a:prstGeom prst="rect">
            <a:avLst/>
          </a:prstGeom>
          <a:noFill/>
        </p:spPr>
        <p:txBody>
          <a:bodyPr wrap="square">
            <a:spAutoFit/>
          </a:bodyPr>
          <a:lstStyle/>
          <a:p>
            <a:r>
              <a:rPr lang="en-IN" sz="7200" dirty="0">
                <a:latin typeface="Berlin Sans FB Demi" panose="020E0802020502020306" pitchFamily="34" charset="0"/>
              </a:rPr>
              <a:t>Primary insights</a:t>
            </a:r>
            <a:endParaRPr lang="en-IN" sz="7200" dirty="0"/>
          </a:p>
        </p:txBody>
      </p:sp>
    </p:spTree>
    <p:extLst>
      <p:ext uri="{BB962C8B-B14F-4D97-AF65-F5344CB8AC3E}">
        <p14:creationId xmlns:p14="http://schemas.microsoft.com/office/powerpoint/2010/main" val="13655828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0 Places To Visit In Telangana - How to reach - Wildlife - Best time">
            <a:extLst>
              <a:ext uri="{FF2B5EF4-FFF2-40B4-BE49-F238E27FC236}">
                <a16:creationId xmlns:a16="http://schemas.microsoft.com/office/drawing/2014/main" id="{7606A066-A6FD-185A-FCC1-F7DF0E2F3F1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MosiaicBubbl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82370426-7367-D0DD-2086-34042591F191}"/>
              </a:ext>
            </a:extLst>
          </p:cNvPr>
          <p:cNvGrpSpPr/>
          <p:nvPr/>
        </p:nvGrpSpPr>
        <p:grpSpPr>
          <a:xfrm>
            <a:off x="812800" y="2716059"/>
            <a:ext cx="3613926" cy="3349308"/>
            <a:chOff x="1920242" y="1224439"/>
            <a:chExt cx="3613926" cy="3349308"/>
          </a:xfrm>
        </p:grpSpPr>
        <p:pic>
          <p:nvPicPr>
            <p:cNvPr id="15" name="Picture 14">
              <a:extLst>
                <a:ext uri="{FF2B5EF4-FFF2-40B4-BE49-F238E27FC236}">
                  <a16:creationId xmlns:a16="http://schemas.microsoft.com/office/drawing/2014/main" id="{97F07A36-3C98-730F-154E-8B4246C60ADA}"/>
                </a:ext>
              </a:extLst>
            </p:cNvPr>
            <p:cNvPicPr>
              <a:picLocks noChangeAspect="1"/>
            </p:cNvPicPr>
            <p:nvPr/>
          </p:nvPicPr>
          <p:blipFill>
            <a:blip r:embed="rId4"/>
            <a:stretch>
              <a:fillRect/>
            </a:stretch>
          </p:blipFill>
          <p:spPr>
            <a:xfrm>
              <a:off x="1920242" y="1224439"/>
              <a:ext cx="3613926" cy="33493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a:extLst>
                <a:ext uri="{FF2B5EF4-FFF2-40B4-BE49-F238E27FC236}">
                  <a16:creationId xmlns:a16="http://schemas.microsoft.com/office/drawing/2014/main" id="{15D69297-F334-1527-077E-7EC2E3893CB7}"/>
                </a:ext>
              </a:extLst>
            </p:cNvPr>
            <p:cNvPicPr>
              <a:picLocks noChangeAspect="1"/>
            </p:cNvPicPr>
            <p:nvPr/>
          </p:nvPicPr>
          <p:blipFill rotWithShape="1">
            <a:blip r:embed="rId5"/>
            <a:srcRect l="3407" t="15714" r="2720" b="15714"/>
            <a:stretch/>
          </p:blipFill>
          <p:spPr>
            <a:xfrm rot="16200000">
              <a:off x="1087121" y="2733044"/>
              <a:ext cx="2103123" cy="274318"/>
            </a:xfrm>
            <a:prstGeom prst="rect">
              <a:avLst/>
            </a:prstGeom>
          </p:spPr>
        </p:pic>
      </p:grpSp>
      <p:grpSp>
        <p:nvGrpSpPr>
          <p:cNvPr id="26" name="Group 25">
            <a:extLst>
              <a:ext uri="{FF2B5EF4-FFF2-40B4-BE49-F238E27FC236}">
                <a16:creationId xmlns:a16="http://schemas.microsoft.com/office/drawing/2014/main" id="{4F6F7CF8-E9FD-4789-F605-B0CADC9E85D4}"/>
              </a:ext>
            </a:extLst>
          </p:cNvPr>
          <p:cNvGrpSpPr/>
          <p:nvPr/>
        </p:nvGrpSpPr>
        <p:grpSpPr>
          <a:xfrm>
            <a:off x="624919" y="457349"/>
            <a:ext cx="11216641" cy="1094115"/>
            <a:chOff x="565926" y="760302"/>
            <a:chExt cx="11097753" cy="1023275"/>
          </a:xfrm>
          <a:solidFill>
            <a:srgbClr val="DEEBF7">
              <a:alpha val="60000"/>
            </a:srgbClr>
          </a:solidFill>
        </p:grpSpPr>
        <p:sp>
          <p:nvSpPr>
            <p:cNvPr id="24" name="Rectangle: Rounded Corners 23">
              <a:extLst>
                <a:ext uri="{FF2B5EF4-FFF2-40B4-BE49-F238E27FC236}">
                  <a16:creationId xmlns:a16="http://schemas.microsoft.com/office/drawing/2014/main" id="{37B175E8-F061-7FD7-D8B0-6133BAADB93A}"/>
                </a:ext>
              </a:extLst>
            </p:cNvPr>
            <p:cNvSpPr/>
            <p:nvPr/>
          </p:nvSpPr>
          <p:spPr>
            <a:xfrm>
              <a:off x="565926" y="760302"/>
              <a:ext cx="11043920" cy="1023275"/>
            </a:xfrm>
            <a:prstGeom prst="round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9" name="TextBox 18">
              <a:extLst>
                <a:ext uri="{FF2B5EF4-FFF2-40B4-BE49-F238E27FC236}">
                  <a16:creationId xmlns:a16="http://schemas.microsoft.com/office/drawing/2014/main" id="{9426765F-C8F0-66DB-ADEA-AE38B57BBF2B}"/>
                </a:ext>
              </a:extLst>
            </p:cNvPr>
            <p:cNvSpPr txBox="1"/>
            <p:nvPr/>
          </p:nvSpPr>
          <p:spPr>
            <a:xfrm>
              <a:off x="619759" y="805344"/>
              <a:ext cx="11043920" cy="892332"/>
            </a:xfrm>
            <a:prstGeom prst="rect">
              <a:avLst/>
            </a:prstGeom>
            <a:noFill/>
            <a:ln>
              <a:noFill/>
            </a:ln>
          </p:spPr>
          <p:txBody>
            <a:bodyPr wrap="square">
              <a:spAutoFit/>
            </a:bodyPr>
            <a:lstStyle/>
            <a:p>
              <a:r>
                <a:rPr lang="en-US" sz="2800" dirty="0">
                  <a:ln w="0"/>
                  <a:effectLst>
                    <a:outerShdw blurRad="38100" dist="19050" dir="2700000" algn="tl" rotWithShape="0">
                      <a:schemeClr val="dk1">
                        <a:alpha val="40000"/>
                      </a:schemeClr>
                    </a:outerShdw>
                  </a:effectLst>
                  <a:latin typeface="Avenir Next LT Pro" panose="020B0504020202020204" pitchFamily="34" charset="0"/>
                </a:rPr>
                <a:t>1. How does the revenue generated from document registration vary across districts in Telangana? </a:t>
              </a:r>
              <a:endParaRPr lang="en-IN" sz="2800" dirty="0">
                <a:ln w="0"/>
                <a:effectLst>
                  <a:outerShdw blurRad="38100" dist="19050" dir="2700000" algn="tl" rotWithShape="0">
                    <a:schemeClr val="dk1">
                      <a:alpha val="40000"/>
                    </a:schemeClr>
                  </a:outerShdw>
                </a:effectLst>
                <a:latin typeface="Avenir Next LT Pro" panose="020B0504020202020204" pitchFamily="34" charset="0"/>
              </a:endParaRPr>
            </a:p>
          </p:txBody>
        </p:sp>
      </p:grpSp>
      <p:grpSp>
        <p:nvGrpSpPr>
          <p:cNvPr id="28" name="Group 27">
            <a:extLst>
              <a:ext uri="{FF2B5EF4-FFF2-40B4-BE49-F238E27FC236}">
                <a16:creationId xmlns:a16="http://schemas.microsoft.com/office/drawing/2014/main" id="{E9A2385A-E1D8-4D14-4ABB-B0EBF853A83B}"/>
              </a:ext>
            </a:extLst>
          </p:cNvPr>
          <p:cNvGrpSpPr/>
          <p:nvPr/>
        </p:nvGrpSpPr>
        <p:grpSpPr>
          <a:xfrm>
            <a:off x="5529166" y="2676895"/>
            <a:ext cx="6312394" cy="3349308"/>
            <a:chOff x="5752686" y="3008539"/>
            <a:chExt cx="6312394" cy="3349308"/>
          </a:xfrm>
          <a:solidFill>
            <a:srgbClr val="C5E0B4">
              <a:alpha val="60000"/>
            </a:srgbClr>
          </a:solidFill>
        </p:grpSpPr>
        <p:sp>
          <p:nvSpPr>
            <p:cNvPr id="23" name="Rectangle: Rounded Corners 22">
              <a:extLst>
                <a:ext uri="{FF2B5EF4-FFF2-40B4-BE49-F238E27FC236}">
                  <a16:creationId xmlns:a16="http://schemas.microsoft.com/office/drawing/2014/main" id="{BF314E48-DD96-FADE-CDA9-CC53CFC647B9}"/>
                </a:ext>
              </a:extLst>
            </p:cNvPr>
            <p:cNvSpPr/>
            <p:nvPr/>
          </p:nvSpPr>
          <p:spPr>
            <a:xfrm>
              <a:off x="5752686" y="3008539"/>
              <a:ext cx="6312394" cy="3349308"/>
            </a:xfrm>
            <a:prstGeom prst="roundRect">
              <a:avLst>
                <a:gd name="adj" fmla="val 8998"/>
              </a:avLst>
            </a:prstGeom>
            <a:solidFill>
              <a:srgbClr val="C5E0B4">
                <a:alpha val="69804"/>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0" name="TextBox 19">
              <a:extLst>
                <a:ext uri="{FF2B5EF4-FFF2-40B4-BE49-F238E27FC236}">
                  <a16:creationId xmlns:a16="http://schemas.microsoft.com/office/drawing/2014/main" id="{44B65C9D-1298-4C1D-01FE-6FDD6B9D2443}"/>
                </a:ext>
              </a:extLst>
            </p:cNvPr>
            <p:cNvSpPr txBox="1"/>
            <p:nvPr/>
          </p:nvSpPr>
          <p:spPr>
            <a:xfrm>
              <a:off x="5881728" y="3047703"/>
              <a:ext cx="6101160" cy="3277820"/>
            </a:xfrm>
            <a:prstGeom prst="rect">
              <a:avLst/>
            </a:prstGeom>
            <a:noFill/>
          </p:spPr>
          <p:txBody>
            <a:bodyPr wrap="square" rtlCol="0">
              <a:spAutoFit/>
            </a:bodyPr>
            <a:lstStyle/>
            <a:p>
              <a:r>
                <a:rPr lang="en-US" sz="2300" dirty="0">
                  <a:ln w="0"/>
                  <a:effectLst>
                    <a:outerShdw blurRad="38100" dist="19050" dir="2700000" algn="tl" rotWithShape="0">
                      <a:schemeClr val="dk1">
                        <a:alpha val="40000"/>
                      </a:schemeClr>
                    </a:outerShdw>
                  </a:effectLst>
                  <a:latin typeface="Avenir Next LT Pro" panose="020B0504020202020204" pitchFamily="34" charset="0"/>
                </a:rPr>
                <a:t>High revenue is generated from these districts:</a:t>
              </a:r>
            </a:p>
            <a:p>
              <a:pPr marL="285750" indent="-285750">
                <a:buFont typeface="Arial" panose="020B0604020202020204" pitchFamily="34" charset="0"/>
                <a:buChar char="•"/>
              </a:pPr>
              <a:r>
                <a:rPr lang="en-US" sz="2300" dirty="0" err="1">
                  <a:ln w="0"/>
                  <a:effectLst>
                    <a:outerShdw blurRad="38100" dist="19050" dir="2700000" algn="tl" rotWithShape="0">
                      <a:schemeClr val="dk1">
                        <a:alpha val="40000"/>
                      </a:schemeClr>
                    </a:outerShdw>
                  </a:effectLst>
                  <a:latin typeface="Avenir Next LT Pro" panose="020B0504020202020204" pitchFamily="34" charset="0"/>
                </a:rPr>
                <a:t>Rangareddy</a:t>
              </a:r>
              <a:endParaRPr lang="en-US" sz="2300" dirty="0">
                <a:ln w="0"/>
                <a:effectLst>
                  <a:outerShdw blurRad="38100" dist="19050" dir="2700000" algn="tl" rotWithShape="0">
                    <a:schemeClr val="dk1">
                      <a:alpha val="40000"/>
                    </a:schemeClr>
                  </a:outerShdw>
                </a:effectLst>
                <a:latin typeface="Avenir Next LT Pro" panose="020B0504020202020204" pitchFamily="34" charset="0"/>
              </a:endParaRPr>
            </a:p>
            <a:p>
              <a:pPr marL="285750" indent="-285750">
                <a:buFont typeface="Arial" panose="020B0604020202020204" pitchFamily="34" charset="0"/>
                <a:buChar char="•"/>
              </a:pPr>
              <a:r>
                <a:rPr lang="en-US" sz="2300" dirty="0" err="1">
                  <a:ln w="0"/>
                  <a:effectLst>
                    <a:outerShdw blurRad="38100" dist="19050" dir="2700000" algn="tl" rotWithShape="0">
                      <a:schemeClr val="dk1">
                        <a:alpha val="40000"/>
                      </a:schemeClr>
                    </a:outerShdw>
                  </a:effectLst>
                  <a:latin typeface="Avenir Next LT Pro" panose="020B0504020202020204" pitchFamily="34" charset="0"/>
                </a:rPr>
                <a:t>Medchal</a:t>
              </a:r>
              <a:r>
                <a:rPr lang="en-US" sz="2300" dirty="0">
                  <a:ln w="0"/>
                  <a:effectLst>
                    <a:outerShdw blurRad="38100" dist="19050" dir="2700000" algn="tl" rotWithShape="0">
                      <a:schemeClr val="dk1">
                        <a:alpha val="40000"/>
                      </a:schemeClr>
                    </a:outerShdw>
                  </a:effectLst>
                  <a:latin typeface="Avenir Next LT Pro" panose="020B0504020202020204" pitchFamily="34" charset="0"/>
                </a:rPr>
                <a:t> </a:t>
              </a:r>
              <a:r>
                <a:rPr lang="en-US" sz="2300" dirty="0" err="1">
                  <a:ln w="0"/>
                  <a:effectLst>
                    <a:outerShdw blurRad="38100" dist="19050" dir="2700000" algn="tl" rotWithShape="0">
                      <a:schemeClr val="dk1">
                        <a:alpha val="40000"/>
                      </a:schemeClr>
                    </a:outerShdw>
                  </a:effectLst>
                  <a:latin typeface="Avenir Next LT Pro" panose="020B0504020202020204" pitchFamily="34" charset="0"/>
                </a:rPr>
                <a:t>Malkajgiri</a:t>
              </a:r>
              <a:endParaRPr lang="en-US" sz="2300" dirty="0">
                <a:ln w="0"/>
                <a:effectLst>
                  <a:outerShdw blurRad="38100" dist="19050" dir="2700000" algn="tl" rotWithShape="0">
                    <a:schemeClr val="dk1">
                      <a:alpha val="40000"/>
                    </a:schemeClr>
                  </a:outerShdw>
                </a:effectLst>
                <a:latin typeface="Avenir Next LT Pro" panose="020B0504020202020204" pitchFamily="34" charset="0"/>
              </a:endParaRPr>
            </a:p>
            <a:p>
              <a:pPr marL="285750" indent="-285750">
                <a:buFont typeface="Arial" panose="020B0604020202020204" pitchFamily="34" charset="0"/>
                <a:buChar char="•"/>
              </a:pPr>
              <a:r>
                <a:rPr lang="en-US" sz="2300" dirty="0" err="1">
                  <a:ln w="0"/>
                  <a:effectLst>
                    <a:outerShdw blurRad="38100" dist="19050" dir="2700000" algn="tl" rotWithShape="0">
                      <a:schemeClr val="dk1">
                        <a:alpha val="40000"/>
                      </a:schemeClr>
                    </a:outerShdw>
                  </a:effectLst>
                  <a:latin typeface="Avenir Next LT Pro" panose="020B0504020202020204" pitchFamily="34" charset="0"/>
                </a:rPr>
                <a:t>Sanagareddy</a:t>
              </a:r>
              <a:endParaRPr lang="en-US" sz="2300" dirty="0">
                <a:ln w="0"/>
                <a:effectLst>
                  <a:outerShdw blurRad="38100" dist="19050" dir="2700000" algn="tl" rotWithShape="0">
                    <a:schemeClr val="dk1">
                      <a:alpha val="40000"/>
                    </a:schemeClr>
                  </a:outerShdw>
                </a:effectLst>
                <a:latin typeface="Avenir Next LT Pro" panose="020B0504020202020204" pitchFamily="34" charset="0"/>
              </a:endParaRPr>
            </a:p>
            <a:p>
              <a:endParaRPr lang="en-US" sz="2300" dirty="0">
                <a:ln w="0"/>
                <a:effectLst>
                  <a:outerShdw blurRad="38100" dist="19050" dir="2700000" algn="tl" rotWithShape="0">
                    <a:schemeClr val="dk1">
                      <a:alpha val="40000"/>
                    </a:schemeClr>
                  </a:outerShdw>
                </a:effectLst>
                <a:latin typeface="Avenir Next LT Pro" panose="020B0504020202020204" pitchFamily="34" charset="0"/>
              </a:endParaRPr>
            </a:p>
            <a:p>
              <a:r>
                <a:rPr lang="en-US" sz="2300" dirty="0">
                  <a:ln w="0"/>
                  <a:effectLst>
                    <a:outerShdw blurRad="38100" dist="19050" dir="2700000" algn="tl" rotWithShape="0">
                      <a:schemeClr val="dk1">
                        <a:alpha val="40000"/>
                      </a:schemeClr>
                    </a:outerShdw>
                  </a:effectLst>
                  <a:latin typeface="Avenir Next LT Pro" panose="020B0504020202020204" pitchFamily="34" charset="0"/>
                </a:rPr>
                <a:t>Remaining districts provide average revenue, as no data is given for </a:t>
              </a:r>
              <a:r>
                <a:rPr lang="en-US" sz="2300" dirty="0" err="1">
                  <a:ln w="0"/>
                  <a:effectLst>
                    <a:outerShdw blurRad="38100" dist="19050" dir="2700000" algn="tl" rotWithShape="0">
                      <a:schemeClr val="dk1">
                        <a:alpha val="40000"/>
                      </a:schemeClr>
                    </a:outerShdw>
                  </a:effectLst>
                  <a:latin typeface="Avenir Next LT Pro" panose="020B0504020202020204" pitchFamily="34" charset="0"/>
                </a:rPr>
                <a:t>Jayashakar</a:t>
              </a:r>
              <a:r>
                <a:rPr lang="en-US" sz="2300" dirty="0">
                  <a:ln w="0"/>
                  <a:effectLst>
                    <a:outerShdw blurRad="38100" dist="19050" dir="2700000" algn="tl" rotWithShape="0">
                      <a:schemeClr val="dk1">
                        <a:alpha val="40000"/>
                      </a:schemeClr>
                    </a:outerShdw>
                  </a:effectLst>
                  <a:latin typeface="Avenir Next LT Pro" panose="020B0504020202020204" pitchFamily="34" charset="0"/>
                </a:rPr>
                <a:t> </a:t>
              </a:r>
              <a:r>
                <a:rPr lang="en-US" sz="2300" dirty="0" err="1">
                  <a:ln w="0"/>
                  <a:effectLst>
                    <a:outerShdw blurRad="38100" dist="19050" dir="2700000" algn="tl" rotWithShape="0">
                      <a:schemeClr val="dk1">
                        <a:alpha val="40000"/>
                      </a:schemeClr>
                    </a:outerShdw>
                  </a:effectLst>
                  <a:latin typeface="Avenir Next LT Pro" panose="020B0504020202020204" pitchFamily="34" charset="0"/>
                </a:rPr>
                <a:t>Bhupalpalli</a:t>
              </a:r>
              <a:r>
                <a:rPr lang="en-US" sz="2300" dirty="0">
                  <a:ln w="0"/>
                  <a:effectLst>
                    <a:outerShdw blurRad="38100" dist="19050" dir="2700000" algn="tl" rotWithShape="0">
                      <a:schemeClr val="dk1">
                        <a:alpha val="40000"/>
                      </a:schemeClr>
                    </a:outerShdw>
                  </a:effectLst>
                  <a:latin typeface="Avenir Next LT Pro" panose="020B0504020202020204" pitchFamily="34" charset="0"/>
                </a:rPr>
                <a:t> it is filled with black color.</a:t>
              </a:r>
              <a:endParaRPr lang="en-IN" sz="2300" dirty="0">
                <a:ln w="0"/>
                <a:effectLst>
                  <a:outerShdw blurRad="38100" dist="19050" dir="2700000" algn="tl" rotWithShape="0">
                    <a:schemeClr val="dk1">
                      <a:alpha val="40000"/>
                    </a:schemeClr>
                  </a:outerShdw>
                </a:effectLst>
                <a:latin typeface="Avenir Next LT Pro" panose="020B0504020202020204" pitchFamily="34" charset="0"/>
              </a:endParaRPr>
            </a:p>
          </p:txBody>
        </p:sp>
      </p:grpSp>
    </p:spTree>
    <p:extLst>
      <p:ext uri="{BB962C8B-B14F-4D97-AF65-F5344CB8AC3E}">
        <p14:creationId xmlns:p14="http://schemas.microsoft.com/office/powerpoint/2010/main" val="4008628381"/>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0-#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10 BEST Cheap Things to Do in Hyderabad (Updated 2023)">
            <a:extLst>
              <a:ext uri="{FF2B5EF4-FFF2-40B4-BE49-F238E27FC236}">
                <a16:creationId xmlns:a16="http://schemas.microsoft.com/office/drawing/2014/main" id="{21EA5FA6-70B9-7AF4-098D-A8711FEA875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0" y="0"/>
            <a:ext cx="1226312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312FB76-8FD6-8FEA-A600-37010B94348B}"/>
              </a:ext>
            </a:extLst>
          </p:cNvPr>
          <p:cNvGrpSpPr/>
          <p:nvPr/>
        </p:nvGrpSpPr>
        <p:grpSpPr>
          <a:xfrm>
            <a:off x="328774" y="410874"/>
            <a:ext cx="10903352" cy="1414937"/>
            <a:chOff x="565926" y="760302"/>
            <a:chExt cx="11097752" cy="1366687"/>
          </a:xfrm>
          <a:solidFill>
            <a:schemeClr val="accent5">
              <a:lumMod val="20000"/>
              <a:lumOff val="80000"/>
            </a:schemeClr>
          </a:solidFill>
        </p:grpSpPr>
        <p:sp>
          <p:nvSpPr>
            <p:cNvPr id="10" name="Rectangle: Rounded Corners 9">
              <a:extLst>
                <a:ext uri="{FF2B5EF4-FFF2-40B4-BE49-F238E27FC236}">
                  <a16:creationId xmlns:a16="http://schemas.microsoft.com/office/drawing/2014/main" id="{CE6A5B4C-3343-7B1A-BD4A-15ECC70886A6}"/>
                </a:ext>
              </a:extLst>
            </p:cNvPr>
            <p:cNvSpPr/>
            <p:nvPr/>
          </p:nvSpPr>
          <p:spPr>
            <a:xfrm>
              <a:off x="565926" y="760302"/>
              <a:ext cx="11043920" cy="1023275"/>
            </a:xfrm>
            <a:prstGeom prst="roundRect">
              <a:avLst/>
            </a:prstGeom>
            <a:solidFill>
              <a:srgbClr val="BDD7EE">
                <a:alpha val="6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E0812810-FD8F-AA13-632E-0EA7A5CFAC78}"/>
                </a:ext>
              </a:extLst>
            </p:cNvPr>
            <p:cNvSpPr txBox="1"/>
            <p:nvPr/>
          </p:nvSpPr>
          <p:spPr>
            <a:xfrm>
              <a:off x="619758" y="789223"/>
              <a:ext cx="11043920" cy="1337766"/>
            </a:xfrm>
            <a:prstGeom prst="rect">
              <a:avLst/>
            </a:prstGeom>
            <a:noFill/>
            <a:ln>
              <a:noFill/>
            </a:ln>
          </p:spPr>
          <p:txBody>
            <a:bodyPr wrap="square">
              <a:spAutoFit/>
            </a:bodyPr>
            <a:lstStyle/>
            <a:p>
              <a:r>
                <a:rPr lang="en-US" sz="2800" dirty="0">
                  <a:latin typeface="Avenir Next LT Pro" panose="020B0504020202020204" pitchFamily="34" charset="0"/>
                </a:rPr>
                <a:t>1. List down the top 5 districts that showed the highest document registration revenue growth between FY 2019 and 2022.</a:t>
              </a:r>
              <a:endParaRPr lang="en-IN" sz="2800" dirty="0">
                <a:latin typeface="Avenir Next LT Pro" panose="020B0504020202020204" pitchFamily="34" charset="0"/>
              </a:endParaRPr>
            </a:p>
          </p:txBody>
        </p:sp>
      </p:grpSp>
      <p:pic>
        <p:nvPicPr>
          <p:cNvPr id="6" name="Picture 5">
            <a:extLst>
              <a:ext uri="{FF2B5EF4-FFF2-40B4-BE49-F238E27FC236}">
                <a16:creationId xmlns:a16="http://schemas.microsoft.com/office/drawing/2014/main" id="{FBB4496E-0559-0F5E-72C3-8CC92FB61B45}"/>
              </a:ext>
            </a:extLst>
          </p:cNvPr>
          <p:cNvPicPr>
            <a:picLocks noChangeAspect="1"/>
          </p:cNvPicPr>
          <p:nvPr/>
        </p:nvPicPr>
        <p:blipFill>
          <a:blip r:embed="rId4"/>
          <a:stretch>
            <a:fillRect/>
          </a:stretch>
        </p:blipFill>
        <p:spPr>
          <a:xfrm>
            <a:off x="218849" y="2591234"/>
            <a:ext cx="6141049" cy="3758217"/>
          </a:xfrm>
          <a:prstGeom prst="rect">
            <a:avLst/>
          </a:prstGeom>
        </p:spPr>
      </p:pic>
      <p:grpSp>
        <p:nvGrpSpPr>
          <p:cNvPr id="20" name="Group 19">
            <a:extLst>
              <a:ext uri="{FF2B5EF4-FFF2-40B4-BE49-F238E27FC236}">
                <a16:creationId xmlns:a16="http://schemas.microsoft.com/office/drawing/2014/main" id="{0D6DAFF1-B576-B4B4-BD1F-51FAA44FB893}"/>
              </a:ext>
            </a:extLst>
          </p:cNvPr>
          <p:cNvGrpSpPr/>
          <p:nvPr/>
        </p:nvGrpSpPr>
        <p:grpSpPr>
          <a:xfrm>
            <a:off x="6798146" y="3596760"/>
            <a:ext cx="4383438" cy="1785945"/>
            <a:chOff x="7746580" y="1741695"/>
            <a:chExt cx="4661056" cy="6855034"/>
          </a:xfrm>
          <a:solidFill>
            <a:srgbClr val="BDD7EE">
              <a:alpha val="69804"/>
            </a:srgbClr>
          </a:solidFill>
        </p:grpSpPr>
        <p:sp>
          <p:nvSpPr>
            <p:cNvPr id="15" name="Rectangle: Rounded Corners 14">
              <a:extLst>
                <a:ext uri="{FF2B5EF4-FFF2-40B4-BE49-F238E27FC236}">
                  <a16:creationId xmlns:a16="http://schemas.microsoft.com/office/drawing/2014/main" id="{36738BB6-63D5-6DAD-B134-B82DB5982D68}"/>
                </a:ext>
              </a:extLst>
            </p:cNvPr>
            <p:cNvSpPr/>
            <p:nvPr/>
          </p:nvSpPr>
          <p:spPr>
            <a:xfrm>
              <a:off x="7746580" y="1741695"/>
              <a:ext cx="4661056" cy="6855034"/>
            </a:xfrm>
            <a:prstGeom prst="roundRect">
              <a:avLst/>
            </a:prstGeom>
            <a:solidFill>
              <a:srgbClr val="EDEDED">
                <a:alpha val="69804"/>
              </a:srgbClr>
            </a:solidFill>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18" name="TextBox 17">
              <a:extLst>
                <a:ext uri="{FF2B5EF4-FFF2-40B4-BE49-F238E27FC236}">
                  <a16:creationId xmlns:a16="http://schemas.microsoft.com/office/drawing/2014/main" id="{6FC6DE69-5E84-EC42-1C9A-8A996AEF306A}"/>
                </a:ext>
              </a:extLst>
            </p:cNvPr>
            <p:cNvSpPr txBox="1"/>
            <p:nvPr/>
          </p:nvSpPr>
          <p:spPr>
            <a:xfrm>
              <a:off x="8086505" y="1964222"/>
              <a:ext cx="4033520" cy="6261134"/>
            </a:xfrm>
            <a:prstGeom prst="rect">
              <a:avLst/>
            </a:prstGeom>
            <a:noFill/>
          </p:spPr>
          <p:txBody>
            <a:bodyPr wrap="square" rtlCol="0">
              <a:spAutoFit/>
            </a:bodyPr>
            <a:lstStyle/>
            <a:p>
              <a:r>
                <a:rPr lang="en-US" sz="2000" b="0" i="0" dirty="0">
                  <a:solidFill>
                    <a:srgbClr val="374151"/>
                  </a:solidFill>
                  <a:effectLst/>
                  <a:latin typeface="Avenir Next LT Pro" panose="020B0504020202020204" pitchFamily="34" charset="0"/>
                </a:rPr>
                <a:t>Certainly, here are the top five cities that have demonstrated remarkable growth in registration revenue from fiscal year 2019 to fiscal year 2022</a:t>
              </a:r>
              <a:endParaRPr lang="en-US" sz="1900" dirty="0">
                <a:ln w="0"/>
                <a:effectLst>
                  <a:outerShdw blurRad="38100" dist="25400" dir="5400000" algn="ctr" rotWithShape="0">
                    <a:srgbClr val="6E747A">
                      <a:alpha val="43000"/>
                    </a:srgbClr>
                  </a:outerShdw>
                </a:effectLst>
                <a:latin typeface="Avenir Next LT Pro" panose="020B0504020202020204" pitchFamily="34" charset="0"/>
              </a:endParaRPr>
            </a:p>
          </p:txBody>
        </p:sp>
      </p:grpSp>
    </p:spTree>
    <p:extLst>
      <p:ext uri="{BB962C8B-B14F-4D97-AF65-F5344CB8AC3E}">
        <p14:creationId xmlns:p14="http://schemas.microsoft.com/office/powerpoint/2010/main" val="1482335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7 Picnic Spots in Hyderabad | Best Picnic Places in Hyderabad | Treebo  Blogs">
            <a:extLst>
              <a:ext uri="{FF2B5EF4-FFF2-40B4-BE49-F238E27FC236}">
                <a16:creationId xmlns:a16="http://schemas.microsoft.com/office/drawing/2014/main" id="{06B42CE9-45E4-A0CB-F198-DEE7F0AEA57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0" y="-71120"/>
            <a:ext cx="12192000" cy="83512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7B4AA00-5343-8742-FAE4-F73D886564AE}"/>
              </a:ext>
            </a:extLst>
          </p:cNvPr>
          <p:cNvPicPr>
            <a:picLocks noChangeAspect="1"/>
          </p:cNvPicPr>
          <p:nvPr/>
        </p:nvPicPr>
        <p:blipFill>
          <a:blip r:embed="rId4"/>
          <a:stretch>
            <a:fillRect/>
          </a:stretch>
        </p:blipFill>
        <p:spPr>
          <a:xfrm>
            <a:off x="252372" y="3189077"/>
            <a:ext cx="5843628" cy="3046730"/>
          </a:xfrm>
          <a:prstGeom prst="rect">
            <a:avLst/>
          </a:prstGeom>
          <a:ln>
            <a:noFill/>
          </a:ln>
          <a:effectLst>
            <a:outerShdw blurRad="292100" dist="139700" dir="2700000" algn="tl" rotWithShape="0">
              <a:srgbClr val="333333">
                <a:alpha val="65000"/>
              </a:srgbClr>
            </a:outerShdw>
          </a:effectLst>
        </p:spPr>
      </p:pic>
      <p:grpSp>
        <p:nvGrpSpPr>
          <p:cNvPr id="2" name="Group 1">
            <a:extLst>
              <a:ext uri="{FF2B5EF4-FFF2-40B4-BE49-F238E27FC236}">
                <a16:creationId xmlns:a16="http://schemas.microsoft.com/office/drawing/2014/main" id="{5585C3C5-A408-268D-BDEA-9BB045A0E5D9}"/>
              </a:ext>
            </a:extLst>
          </p:cNvPr>
          <p:cNvGrpSpPr/>
          <p:nvPr/>
        </p:nvGrpSpPr>
        <p:grpSpPr>
          <a:xfrm>
            <a:off x="6419610" y="2939510"/>
            <a:ext cx="5500773" cy="3918490"/>
            <a:chOff x="7741675" y="1662659"/>
            <a:chExt cx="4483284" cy="3878336"/>
          </a:xfrm>
        </p:grpSpPr>
        <p:sp>
          <p:nvSpPr>
            <p:cNvPr id="3" name="Rectangle: Rounded Corners 2">
              <a:extLst>
                <a:ext uri="{FF2B5EF4-FFF2-40B4-BE49-F238E27FC236}">
                  <a16:creationId xmlns:a16="http://schemas.microsoft.com/office/drawing/2014/main" id="{5B62FE5E-C7F9-B108-4271-D415C0171929}"/>
                </a:ext>
              </a:extLst>
            </p:cNvPr>
            <p:cNvSpPr/>
            <p:nvPr/>
          </p:nvSpPr>
          <p:spPr>
            <a:xfrm>
              <a:off x="7741675" y="1662659"/>
              <a:ext cx="4483283" cy="35660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4" name="TextBox 3">
              <a:extLst>
                <a:ext uri="{FF2B5EF4-FFF2-40B4-BE49-F238E27FC236}">
                  <a16:creationId xmlns:a16="http://schemas.microsoft.com/office/drawing/2014/main" id="{BD622E9F-541F-4A5B-A032-DF6E90B43150}"/>
                </a:ext>
              </a:extLst>
            </p:cNvPr>
            <p:cNvSpPr txBox="1"/>
            <p:nvPr/>
          </p:nvSpPr>
          <p:spPr>
            <a:xfrm>
              <a:off x="7919447" y="1794135"/>
              <a:ext cx="4305512" cy="3746860"/>
            </a:xfrm>
            <a:prstGeom prst="rect">
              <a:avLst/>
            </a:prstGeom>
            <a:noFill/>
          </p:spPr>
          <p:txBody>
            <a:bodyPr wrap="square" rtlCol="0">
              <a:spAutoFit/>
            </a:bodyPr>
            <a:lstStyle/>
            <a:p>
              <a:r>
                <a:rPr lang="en-US" sz="2400" dirty="0">
                  <a:latin typeface="Avenir Next LT Pro" panose="020B0504020202020204" pitchFamily="34" charset="0"/>
                </a:rPr>
                <a:t>Stamp revenue and document revenue are closely linked. In most cases, document revenue is 1.4 times higher than e-stamp revenue. However, in </a:t>
              </a:r>
              <a:r>
                <a:rPr lang="en-US" sz="2400" dirty="0" err="1">
                  <a:latin typeface="Avenir Next LT Pro" panose="020B0504020202020204" pitchFamily="34" charset="0"/>
                </a:rPr>
                <a:t>Rangareddy</a:t>
              </a:r>
              <a:r>
                <a:rPr lang="en-US" sz="2400" dirty="0">
                  <a:latin typeface="Avenir Next LT Pro" panose="020B0504020202020204" pitchFamily="34" charset="0"/>
                </a:rPr>
                <a:t> district, document revenue is seven times higher than e-stamp revenue. </a:t>
              </a:r>
            </a:p>
            <a:p>
              <a:r>
                <a:rPr lang="en-US" sz="2400" dirty="0">
                  <a:latin typeface="Avenir Next LT Pro" panose="020B0504020202020204" pitchFamily="34" charset="0"/>
                </a:rPr>
                <a:t>This is unusual, and it may be due to a number of factors.</a:t>
              </a:r>
              <a:endParaRPr lang="en-IN" sz="2400" dirty="0">
                <a:latin typeface="Avenir Next LT Pro" panose="020B0504020202020204" pitchFamily="34" charset="0"/>
              </a:endParaRPr>
            </a:p>
          </p:txBody>
        </p:sp>
      </p:grpSp>
      <p:grpSp>
        <p:nvGrpSpPr>
          <p:cNvPr id="9" name="Group 8">
            <a:extLst>
              <a:ext uri="{FF2B5EF4-FFF2-40B4-BE49-F238E27FC236}">
                <a16:creationId xmlns:a16="http://schemas.microsoft.com/office/drawing/2014/main" id="{23A0433F-33D1-A06E-1B71-BB8FCB259C11}"/>
              </a:ext>
            </a:extLst>
          </p:cNvPr>
          <p:cNvGrpSpPr/>
          <p:nvPr/>
        </p:nvGrpSpPr>
        <p:grpSpPr>
          <a:xfrm>
            <a:off x="324331" y="183446"/>
            <a:ext cx="11562870" cy="1632051"/>
            <a:chOff x="7746580" y="1741695"/>
            <a:chExt cx="4661056" cy="3586036"/>
          </a:xfrm>
          <a:solidFill>
            <a:srgbClr val="E7E6E6">
              <a:alpha val="50196"/>
            </a:srgbClr>
          </a:solidFill>
        </p:grpSpPr>
        <p:sp>
          <p:nvSpPr>
            <p:cNvPr id="10" name="Rectangle: Rounded Corners 9">
              <a:extLst>
                <a:ext uri="{FF2B5EF4-FFF2-40B4-BE49-F238E27FC236}">
                  <a16:creationId xmlns:a16="http://schemas.microsoft.com/office/drawing/2014/main" id="{8A8824E3-29A7-8241-2F28-DB7714192443}"/>
                </a:ext>
              </a:extLst>
            </p:cNvPr>
            <p:cNvSpPr/>
            <p:nvPr/>
          </p:nvSpPr>
          <p:spPr>
            <a:xfrm>
              <a:off x="7746580" y="1741695"/>
              <a:ext cx="4661056" cy="3566004"/>
            </a:xfrm>
            <a:prstGeom prst="round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IN" sz="2000" dirty="0"/>
            </a:p>
          </p:txBody>
        </p:sp>
        <p:sp>
          <p:nvSpPr>
            <p:cNvPr id="11" name="TextBox 10">
              <a:extLst>
                <a:ext uri="{FF2B5EF4-FFF2-40B4-BE49-F238E27FC236}">
                  <a16:creationId xmlns:a16="http://schemas.microsoft.com/office/drawing/2014/main" id="{411B2B09-66AF-9398-73DF-11ACEF28043B}"/>
                </a:ext>
              </a:extLst>
            </p:cNvPr>
            <p:cNvSpPr txBox="1"/>
            <p:nvPr/>
          </p:nvSpPr>
          <p:spPr>
            <a:xfrm>
              <a:off x="7777362" y="1878784"/>
              <a:ext cx="4630274" cy="3448947"/>
            </a:xfrm>
            <a:prstGeom prst="rect">
              <a:avLst/>
            </a:prstGeom>
            <a:noFill/>
            <a:ln>
              <a:noFill/>
            </a:ln>
          </p:spPr>
          <p:txBody>
            <a:bodyPr wrap="square" rtlCol="0">
              <a:spAutoFit/>
            </a:bodyPr>
            <a:lstStyle/>
            <a:p>
              <a:r>
                <a:rPr lang="en-US" sz="2400" dirty="0">
                  <a:latin typeface="Avenir Next LT Pro" panose="020B0504020202020204" pitchFamily="34" charset="0"/>
                </a:rPr>
                <a:t>2. How does the revenue generated from document registration compare to the revenue generated from e-stamp challans across districts? </a:t>
              </a:r>
            </a:p>
            <a:p>
              <a:r>
                <a:rPr lang="en-US" sz="2400" dirty="0">
                  <a:latin typeface="Avenir Next LT Pro" panose="020B0504020202020204" pitchFamily="34" charset="0"/>
                </a:rPr>
                <a:t>List down the top 5 districts where e-stamps revenue contributes significantly more to the revenue than the documents in FY 2022?</a:t>
              </a:r>
              <a:endParaRPr lang="en-IN" sz="2400" dirty="0">
                <a:latin typeface="Avenir Next LT Pro" panose="020B0504020202020204" pitchFamily="34" charset="0"/>
              </a:endParaRPr>
            </a:p>
          </p:txBody>
        </p:sp>
      </p:grpSp>
    </p:spTree>
    <p:extLst>
      <p:ext uri="{BB962C8B-B14F-4D97-AF65-F5344CB8AC3E}">
        <p14:creationId xmlns:p14="http://schemas.microsoft.com/office/powerpoint/2010/main" val="479346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33657</TotalTime>
  <Words>1698</Words>
  <Application>Microsoft Office PowerPoint</Application>
  <PresentationFormat>Widescreen</PresentationFormat>
  <Paragraphs>123</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Avenir Next LT Pro</vt:lpstr>
      <vt:lpstr>Berlin Sans FB Demi</vt:lpstr>
      <vt:lpstr>Calibri</vt:lpstr>
      <vt:lpstr>Calibri Light</vt:lpstr>
      <vt:lpstr>Google Sans</vt:lpstr>
      <vt:lpstr>Office Theme</vt:lpstr>
      <vt:lpstr>PowerPoint Presentation</vt:lpstr>
      <vt:lpstr>I am Peter Pandey  Working as a junior data analyst and currently I’m here to provide insights  to  Telangana growth challenge.</vt:lpstr>
      <vt:lpstr>PowerPoint Presentation</vt:lpstr>
      <vt:lpstr>Introduction</vt:lpstr>
      <vt:lpstr>Gross State Domestic Product growth rate: 14.1% over the last four years, 16.3% in 2022-23 (third-highest in India)  IT sector growth: 20% in 2022-23, Rs. 1.5 lakh crore in revenue  Manufacturing sector growth: 15% in 2022-23, Rs. 2 lakh crore in revenue  Agriculture sector growth: 10% in 2022-23, Rs. 1 lakh crore in revenue  Exports growth: 25% in 2022-23, Rs. 2 lakh crore  In short, Telangana is one of the fastest-growing states in India, with strong growth in the IT, manufacturing, agriculture, and exports sectors.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Mr. Dhaval Patel and Mr. Hemanand Vadivel for building this amazing Community.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kalyan teja</dc:creator>
  <cp:lastModifiedBy>kalyan teja</cp:lastModifiedBy>
  <cp:revision>27</cp:revision>
  <dcterms:created xsi:type="dcterms:W3CDTF">2023-08-13T07:40:47Z</dcterms:created>
  <dcterms:modified xsi:type="dcterms:W3CDTF">2023-09-24T14:15:30Z</dcterms:modified>
</cp:coreProperties>
</file>